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303" r:id="rId4"/>
    <p:sldId id="304" r:id="rId5"/>
    <p:sldId id="257" r:id="rId6"/>
    <p:sldId id="260" r:id="rId7"/>
    <p:sldId id="259" r:id="rId8"/>
    <p:sldId id="258" r:id="rId9"/>
    <p:sldId id="263" r:id="rId10"/>
    <p:sldId id="264" r:id="rId11"/>
    <p:sldId id="265" r:id="rId12"/>
    <p:sldId id="266" r:id="rId13"/>
    <p:sldId id="268" r:id="rId14"/>
    <p:sldId id="262" r:id="rId15"/>
    <p:sldId id="269" r:id="rId16"/>
    <p:sldId id="277" r:id="rId17"/>
    <p:sldId id="271" r:id="rId18"/>
    <p:sldId id="272" r:id="rId19"/>
    <p:sldId id="273" r:id="rId20"/>
    <p:sldId id="274" r:id="rId21"/>
    <p:sldId id="275" r:id="rId22"/>
    <p:sldId id="276" r:id="rId23"/>
    <p:sldId id="261" r:id="rId24"/>
    <p:sldId id="3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00144F"/>
    <a:srgbClr val="F3BE94"/>
    <a:srgbClr val="F5AE18"/>
    <a:srgbClr val="9F9F9F"/>
    <a:srgbClr val="D9D9D9"/>
    <a:srgbClr val="795505"/>
    <a:srgbClr val="C48A08"/>
    <a:srgbClr val="ED4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992" autoAdjust="0"/>
  </p:normalViewPr>
  <p:slideViewPr>
    <p:cSldViewPr snapToGrid="0">
      <p:cViewPr varScale="1">
        <p:scale>
          <a:sx n="73" d="100"/>
          <a:sy n="73" d="100"/>
        </p:scale>
        <p:origin x="998" y="62"/>
      </p:cViewPr>
      <p:guideLst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337D8-273C-4656-8F43-746990AD884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BF8F-C65D-4008-89A1-8791DA96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rgeluis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irfocus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roject?utm_source=unsplash&amp;utm_medium=referral&amp;utm_content=creditCopyText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brookecagle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Jorge </a:t>
            </a:r>
            <a:r>
              <a:rPr lang="en-US" dirty="0" err="1">
                <a:hlinkClick r:id="rId3"/>
              </a:rPr>
              <a:t>Vasconez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4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0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42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63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52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airfocus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89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John </a:t>
            </a:r>
            <a:r>
              <a:rPr lang="en-US" dirty="0" err="1">
                <a:hlinkClick r:id="rId3"/>
              </a:rPr>
              <a:t>Schnobrich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Brooke Cagle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60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4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4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9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1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6022-3070-2342-DC8C-C118B70C5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CF7AB-1CE1-05F2-F03D-F3CEA627D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20BA8-360B-6D82-D2F4-C946B2DD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B1438-443A-EAC1-D6E7-47DA0FFD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8535-ADF3-F672-B71A-DE621F41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E188-4B1E-D705-0230-D3DC09E3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F2165-68F3-D93A-AB0C-747F480A3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600D9-05D4-432A-0818-062E5F9A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FA221-D401-F2B0-5F28-AA4936FE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9406-9723-4AF3-8025-8411D824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4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EA438-2E4C-35C4-25DB-49F4B8E00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73846-F1AD-531C-1FB7-25DE5EAD7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0C5DE-BC95-4030-8243-6CA91E40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8A1D0-5F07-6A78-C56F-55F8FE81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2253C-DBA8-B5BA-0B41-CAE8058E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EAAE-D7C1-D6BB-09B6-03ED54B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1C3A-5909-E19D-C3C8-03255DA3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BD09-920B-2076-E10F-FD875DC8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CBFD0-AEAA-79A3-C6D4-EFD8ABE7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52BD-F1CA-892A-E8FD-8B759E26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657A-146C-5156-917C-90E8CDDA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46575-FA68-34A2-C9B6-D47013370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CF335-FF64-94F9-EE56-8556E5BF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6655-2193-EF17-F6C4-6E0CE42F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70034-0062-533F-7E49-EC69F10B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1D8A-FCF9-E91D-63E2-4628AF6D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D6A86-2C44-E4B8-8235-B9ADBE430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711C7-E382-5B60-DE51-F6ABC8486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5B421-ADC2-AADB-76AB-E6BB188E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5395E-C042-1E75-54C3-A287FCE8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BD788-3721-842E-773E-659C8E8A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8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A128-34B7-8FC0-706B-4016FC8C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0DA52-4937-4463-C6C4-D30A38F95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4F6D0-9B2B-3EA0-60EA-3488D4B2A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5D84A-B7E4-EE5B-6D0C-B66BE54A7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527FB-2DEC-470E-B843-6EEA99E6A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3D038-8863-413C-05E9-16D50046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43FF5-DE67-7E6B-423E-D0550BCA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DBB6A-7137-52C7-8885-79B67FBA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25C4-841F-B8AC-8AA2-2F87CEE5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5D0A7-2B28-2791-070C-C0BEB5BC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901B-D824-AC10-B2F9-14CE5A7D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EA5D-C5CE-AF97-223D-932F102F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34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43C7B-9788-DAD7-34E3-15A3064A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DEE5E-385E-FFDD-3E50-C7A1BAEC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013D-9E6A-7716-B043-37A8EED5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DAF5-5894-522F-B2FB-BB678713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2619E-0A6F-0B5B-EA57-19C783F46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4EF81-00C3-79B4-7E6A-BB59631C3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0B994-D7B6-57E1-4EB4-9087B51F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10528-E080-692D-CADE-EB0F2D48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36E2C-E7E1-0521-A4E6-8140C460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70E8-39C6-B72F-93FF-C90094A3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D4913-8829-1EFD-DCB2-DFD26D7C4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4BCB5-D5E7-B613-5511-C1236CEE3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A7E67-4377-DDC5-CC33-E3DDB2AA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7100B-7178-0D00-D93D-A719FC9C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8E6D-853F-1A22-530F-0810A9DE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1BBC5-0172-8CEA-F427-5DEB213D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F6834-DF23-3944-4B06-D76C25286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885E-44C4-1F73-793D-50B1D03A0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0373-E04A-4F6B-B1AC-212648B8CA7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BA853-2D20-A28F-93D7-5E3C6AD44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8120E-27DA-17A7-BC34-8D70CF07C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676B7-E7B8-4A34-8B7F-3C9CDE28A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3.sv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3.sv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5.svg"/><Relationship Id="rId4" Type="http://schemas.openxmlformats.org/officeDocument/2006/relationships/image" Target="../media/image38.svg"/><Relationship Id="rId9" Type="http://schemas.openxmlformats.org/officeDocument/2006/relationships/image" Target="../media/image44.png"/><Relationship Id="rId1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3.sv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1.svg"/><Relationship Id="rId4" Type="http://schemas.openxmlformats.org/officeDocument/2006/relationships/image" Target="../media/image51.sv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3.svg"/><Relationship Id="rId4" Type="http://schemas.openxmlformats.org/officeDocument/2006/relationships/image" Target="../media/image38.sv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crossing a street&#10;&#10;Description automatically generated with medium confidence">
            <a:extLst>
              <a:ext uri="{FF2B5EF4-FFF2-40B4-BE49-F238E27FC236}">
                <a16:creationId xmlns:a16="http://schemas.microsoft.com/office/drawing/2014/main" id="{C7E71654-496B-DD90-17BD-AB77F2076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1" b="2680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A1BDF-F600-B609-7D9A-416F6D2BC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44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F0EA4F-663D-BB79-03E6-05684EDF5B7B}"/>
              </a:ext>
            </a:extLst>
          </p:cNvPr>
          <p:cNvSpPr txBox="1">
            <a:spLocks/>
          </p:cNvSpPr>
          <p:nvPr/>
        </p:nvSpPr>
        <p:spPr>
          <a:xfrm>
            <a:off x="3108649" y="3080857"/>
            <a:ext cx="5974702" cy="148271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Objectives PowerPoint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3BEE7-FBA2-8D5F-CCEA-3545AC9B3FD6}"/>
              </a:ext>
            </a:extLst>
          </p:cNvPr>
          <p:cNvSpPr/>
          <p:nvPr/>
        </p:nvSpPr>
        <p:spPr>
          <a:xfrm>
            <a:off x="10233748" y="0"/>
            <a:ext cx="1594457" cy="973394"/>
          </a:xfrm>
          <a:prstGeom prst="rect">
            <a:avLst/>
          </a:prstGeom>
          <a:solidFill>
            <a:srgbClr val="F5AE18"/>
          </a:solidFill>
          <a:ln>
            <a:noFill/>
          </a:ln>
          <a:effectLst>
            <a:outerShdw blurRad="1524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749BE7-0E82-7E9B-972D-57B34D8E29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2462"/>
          <a:stretch/>
        </p:blipFill>
        <p:spPr>
          <a:xfrm>
            <a:off x="10447850" y="438715"/>
            <a:ext cx="1166252" cy="390930"/>
          </a:xfrm>
          <a:prstGeom prst="rect">
            <a:avLst/>
          </a:prstGeom>
        </p:spPr>
      </p:pic>
      <p:pic>
        <p:nvPicPr>
          <p:cNvPr id="18" name="Graphic 17" descr="Target outline">
            <a:extLst>
              <a:ext uri="{FF2B5EF4-FFF2-40B4-BE49-F238E27FC236}">
                <a16:creationId xmlns:a16="http://schemas.microsoft.com/office/drawing/2014/main" id="{CED9459D-EA38-3EA5-6395-621916460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2499" y="2387333"/>
            <a:ext cx="687003" cy="68700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51FE50-A65D-75C5-4E67-61565D846187}"/>
              </a:ext>
            </a:extLst>
          </p:cNvPr>
          <p:cNvCxnSpPr>
            <a:cxnSpLocks/>
          </p:cNvCxnSpPr>
          <p:nvPr/>
        </p:nvCxnSpPr>
        <p:spPr>
          <a:xfrm flipH="1">
            <a:off x="0" y="2730834"/>
            <a:ext cx="5614219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678865-C812-949B-C87C-80536246C10D}"/>
              </a:ext>
            </a:extLst>
          </p:cNvPr>
          <p:cNvCxnSpPr>
            <a:cxnSpLocks/>
          </p:cNvCxnSpPr>
          <p:nvPr/>
        </p:nvCxnSpPr>
        <p:spPr>
          <a:xfrm flipH="1">
            <a:off x="6577781" y="2730834"/>
            <a:ext cx="5614219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19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10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0" name="Title 1023">
            <a:extLst>
              <a:ext uri="{FF2B5EF4-FFF2-40B4-BE49-F238E27FC236}">
                <a16:creationId xmlns:a16="http://schemas.microsoft.com/office/drawing/2014/main" id="{FB82F009-619B-81D4-9802-802E053929B5}"/>
              </a:ext>
            </a:extLst>
          </p:cNvPr>
          <p:cNvSpPr txBox="1">
            <a:spLocks/>
          </p:cNvSpPr>
          <p:nvPr/>
        </p:nvSpPr>
        <p:spPr>
          <a:xfrm>
            <a:off x="515938" y="549275"/>
            <a:ext cx="11160125" cy="8062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A4A963DF-EED5-0B62-C2EC-8F62BE3B8B29}"/>
              </a:ext>
            </a:extLst>
          </p:cNvPr>
          <p:cNvSpPr/>
          <p:nvPr/>
        </p:nvSpPr>
        <p:spPr>
          <a:xfrm>
            <a:off x="515937" y="2950414"/>
            <a:ext cx="11208674" cy="16465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24">
            <a:extLst>
              <a:ext uri="{FF2B5EF4-FFF2-40B4-BE49-F238E27FC236}">
                <a16:creationId xmlns:a16="http://schemas.microsoft.com/office/drawing/2014/main" id="{2532DB7A-EEEE-510D-B380-18DD950A9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874" y="3226117"/>
            <a:ext cx="1102924" cy="1099607"/>
          </a:xfrm>
          <a:prstGeom prst="ellipse">
            <a:avLst/>
          </a:prstGeom>
          <a:solidFill>
            <a:srgbClr val="00144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93" name="Oval 24">
            <a:extLst>
              <a:ext uri="{FF2B5EF4-FFF2-40B4-BE49-F238E27FC236}">
                <a16:creationId xmlns:a16="http://schemas.microsoft.com/office/drawing/2014/main" id="{8D37EEC1-23F2-BC10-50DA-0FD1B6C3B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745" y="3226117"/>
            <a:ext cx="1102924" cy="1099607"/>
          </a:xfrm>
          <a:prstGeom prst="ellipse">
            <a:avLst/>
          </a:prstGeom>
          <a:solidFill>
            <a:srgbClr val="F5AE18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94" name="Oval 24">
            <a:extLst>
              <a:ext uri="{FF2B5EF4-FFF2-40B4-BE49-F238E27FC236}">
                <a16:creationId xmlns:a16="http://schemas.microsoft.com/office/drawing/2014/main" id="{E4887B62-0D31-632F-DEEA-87FC1D9F0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032" y="3226117"/>
            <a:ext cx="1102924" cy="1099607"/>
          </a:xfrm>
          <a:prstGeom prst="ellipse">
            <a:avLst/>
          </a:prstGeom>
          <a:solidFill>
            <a:srgbClr val="00144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95" name="Oval 24">
            <a:extLst>
              <a:ext uri="{FF2B5EF4-FFF2-40B4-BE49-F238E27FC236}">
                <a16:creationId xmlns:a16="http://schemas.microsoft.com/office/drawing/2014/main" id="{8C792F10-9B7A-51E0-C872-C05CBD975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129" y="3226117"/>
            <a:ext cx="1102924" cy="1099607"/>
          </a:xfrm>
          <a:prstGeom prst="ellipse">
            <a:avLst/>
          </a:prstGeom>
          <a:solidFill>
            <a:srgbClr val="F5AE18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96" name="Oval 24">
            <a:extLst>
              <a:ext uri="{FF2B5EF4-FFF2-40B4-BE49-F238E27FC236}">
                <a16:creationId xmlns:a16="http://schemas.microsoft.com/office/drawing/2014/main" id="{D627F626-CD71-5A35-EE85-64CF3E03F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837" y="3226117"/>
            <a:ext cx="1102924" cy="1099607"/>
          </a:xfrm>
          <a:prstGeom prst="ellipse">
            <a:avLst/>
          </a:prstGeom>
          <a:solidFill>
            <a:srgbClr val="00144F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53F089A5-9519-54A0-201F-8DBFB706B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144" y="3226117"/>
            <a:ext cx="1102924" cy="1099607"/>
          </a:xfrm>
          <a:prstGeom prst="ellipse">
            <a:avLst/>
          </a:prstGeom>
          <a:solidFill>
            <a:srgbClr val="F5AE18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C0E006C-E3B3-4C0A-ED12-D5E6F0B8E5BD}"/>
              </a:ext>
            </a:extLst>
          </p:cNvPr>
          <p:cNvGrpSpPr/>
          <p:nvPr/>
        </p:nvGrpSpPr>
        <p:grpSpPr>
          <a:xfrm>
            <a:off x="1557654" y="2451100"/>
            <a:ext cx="7166645" cy="777786"/>
            <a:chOff x="1557654" y="2324100"/>
            <a:chExt cx="7166645" cy="800100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8A3B343-6C9B-806E-026A-70D7F3F0AA0A}"/>
                </a:ext>
              </a:extLst>
            </p:cNvPr>
            <p:cNvCxnSpPr>
              <a:cxnSpLocks/>
              <a:endCxn id="192" idx="0"/>
            </p:cNvCxnSpPr>
            <p:nvPr/>
          </p:nvCxnSpPr>
          <p:spPr>
            <a:xfrm>
              <a:off x="1557654" y="2403601"/>
              <a:ext cx="7682" cy="717851"/>
            </a:xfrm>
            <a:prstGeom prst="line">
              <a:avLst/>
            </a:prstGeom>
            <a:ln w="25400">
              <a:solidFill>
                <a:srgbClr val="00144F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C732A74-8073-0E8F-7F61-5DAE242AC9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1494" y="2324100"/>
              <a:ext cx="0" cy="800100"/>
            </a:xfrm>
            <a:prstGeom prst="line">
              <a:avLst/>
            </a:prstGeom>
            <a:ln w="25400">
              <a:solidFill>
                <a:srgbClr val="00144F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711F57D-A952-E102-279A-30705C115494}"/>
                </a:ext>
              </a:extLst>
            </p:cNvPr>
            <p:cNvCxnSpPr>
              <a:cxnSpLocks/>
            </p:cNvCxnSpPr>
            <p:nvPr/>
          </p:nvCxnSpPr>
          <p:spPr>
            <a:xfrm>
              <a:off x="8724299" y="2324100"/>
              <a:ext cx="0" cy="800100"/>
            </a:xfrm>
            <a:prstGeom prst="line">
              <a:avLst/>
            </a:prstGeom>
            <a:ln w="25400">
              <a:solidFill>
                <a:srgbClr val="00144F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2492179-842B-29A5-D607-D3007EF8B798}"/>
              </a:ext>
            </a:extLst>
          </p:cNvPr>
          <p:cNvGrpSpPr/>
          <p:nvPr/>
        </p:nvGrpSpPr>
        <p:grpSpPr>
          <a:xfrm>
            <a:off x="3351207" y="4218639"/>
            <a:ext cx="7182399" cy="867482"/>
            <a:chOff x="3351207" y="2324100"/>
            <a:chExt cx="7182399" cy="800100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C228849-A262-6B19-1233-87B0B287D844}"/>
                </a:ext>
              </a:extLst>
            </p:cNvPr>
            <p:cNvCxnSpPr>
              <a:cxnSpLocks/>
            </p:cNvCxnSpPr>
            <p:nvPr/>
          </p:nvCxnSpPr>
          <p:spPr>
            <a:xfrm>
              <a:off x="3351207" y="2324100"/>
              <a:ext cx="0" cy="800100"/>
            </a:xfrm>
            <a:prstGeom prst="line">
              <a:avLst/>
            </a:prstGeom>
            <a:ln w="25400">
              <a:solidFill>
                <a:srgbClr val="F5AE18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A89CF97-ABDA-F6C2-E1AA-0567034D5692}"/>
                </a:ext>
              </a:extLst>
            </p:cNvPr>
            <p:cNvCxnSpPr>
              <a:cxnSpLocks/>
            </p:cNvCxnSpPr>
            <p:nvPr/>
          </p:nvCxnSpPr>
          <p:spPr>
            <a:xfrm>
              <a:off x="6940591" y="2324100"/>
              <a:ext cx="0" cy="800100"/>
            </a:xfrm>
            <a:prstGeom prst="line">
              <a:avLst/>
            </a:prstGeom>
            <a:ln w="25400">
              <a:solidFill>
                <a:srgbClr val="F5AE18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9B66830-E592-5506-C8C1-981D71CCD823}"/>
                </a:ext>
              </a:extLst>
            </p:cNvPr>
            <p:cNvCxnSpPr>
              <a:cxnSpLocks/>
            </p:cNvCxnSpPr>
            <p:nvPr/>
          </p:nvCxnSpPr>
          <p:spPr>
            <a:xfrm>
              <a:off x="10533606" y="2324100"/>
              <a:ext cx="0" cy="800100"/>
            </a:xfrm>
            <a:prstGeom prst="line">
              <a:avLst/>
            </a:prstGeom>
            <a:ln w="25400">
              <a:solidFill>
                <a:srgbClr val="F5AE18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C38C987-BB20-1563-EB5C-09A86CA9E592}"/>
              </a:ext>
            </a:extLst>
          </p:cNvPr>
          <p:cNvGrpSpPr/>
          <p:nvPr/>
        </p:nvGrpSpPr>
        <p:grpSpPr>
          <a:xfrm>
            <a:off x="1355961" y="3556940"/>
            <a:ext cx="418751" cy="437960"/>
            <a:chOff x="3390900" y="5051425"/>
            <a:chExt cx="346075" cy="361950"/>
          </a:xfrm>
          <a:solidFill>
            <a:schemeClr val="bg1"/>
          </a:solidFill>
        </p:grpSpPr>
        <p:sp>
          <p:nvSpPr>
            <p:cNvPr id="207" name="Freeform 1554">
              <a:extLst>
                <a:ext uri="{FF2B5EF4-FFF2-40B4-BE49-F238E27FC236}">
                  <a16:creationId xmlns:a16="http://schemas.microsoft.com/office/drawing/2014/main" id="{7698A39D-0FE0-8DBA-8C77-59A98326B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555">
              <a:extLst>
                <a:ext uri="{FF2B5EF4-FFF2-40B4-BE49-F238E27FC236}">
                  <a16:creationId xmlns:a16="http://schemas.microsoft.com/office/drawing/2014/main" id="{DF48C7CA-47C3-C0DD-C512-D5B02E073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556">
              <a:extLst>
                <a:ext uri="{FF2B5EF4-FFF2-40B4-BE49-F238E27FC236}">
                  <a16:creationId xmlns:a16="http://schemas.microsoft.com/office/drawing/2014/main" id="{68088B91-505C-58FB-CF4A-02C77A799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1063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Rectangle 1557">
              <a:extLst>
                <a:ext uri="{FF2B5EF4-FFF2-40B4-BE49-F238E27FC236}">
                  <a16:creationId xmlns:a16="http://schemas.microsoft.com/office/drawing/2014/main" id="{6D3F8CA5-D78E-32C5-B137-33A4D2C45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588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558">
              <a:extLst>
                <a:ext uri="{FF2B5EF4-FFF2-40B4-BE49-F238E27FC236}">
                  <a16:creationId xmlns:a16="http://schemas.microsoft.com/office/drawing/2014/main" id="{3FD2D2F6-9652-8021-1E7B-E0DE38787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775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1559">
              <a:extLst>
                <a:ext uri="{FF2B5EF4-FFF2-40B4-BE49-F238E27FC236}">
                  <a16:creationId xmlns:a16="http://schemas.microsoft.com/office/drawing/2014/main" id="{4C96A675-3C9E-C8F5-A15F-E0C78D72B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1388" y="5187950"/>
              <a:ext cx="46038" cy="104775"/>
            </a:xfrm>
            <a:custGeom>
              <a:avLst/>
              <a:gdLst>
                <a:gd name="T0" fmla="*/ 10 w 12"/>
                <a:gd name="T1" fmla="*/ 28 h 28"/>
                <a:gd name="T2" fmla="*/ 2 w 12"/>
                <a:gd name="T3" fmla="*/ 28 h 28"/>
                <a:gd name="T4" fmla="*/ 0 w 12"/>
                <a:gd name="T5" fmla="*/ 26 h 28"/>
                <a:gd name="T6" fmla="*/ 0 w 12"/>
                <a:gd name="T7" fmla="*/ 2 h 28"/>
                <a:gd name="T8" fmla="*/ 2 w 12"/>
                <a:gd name="T9" fmla="*/ 0 h 28"/>
                <a:gd name="T10" fmla="*/ 10 w 12"/>
                <a:gd name="T11" fmla="*/ 0 h 28"/>
                <a:gd name="T12" fmla="*/ 12 w 12"/>
                <a:gd name="T13" fmla="*/ 2 h 28"/>
                <a:gd name="T14" fmla="*/ 12 w 12"/>
                <a:gd name="T15" fmla="*/ 26 h 28"/>
                <a:gd name="T16" fmla="*/ 10 w 12"/>
                <a:gd name="T17" fmla="*/ 28 h 28"/>
                <a:gd name="T18" fmla="*/ 4 w 12"/>
                <a:gd name="T19" fmla="*/ 24 h 28"/>
                <a:gd name="T20" fmla="*/ 8 w 12"/>
                <a:gd name="T21" fmla="*/ 24 h 28"/>
                <a:gd name="T22" fmla="*/ 8 w 12"/>
                <a:gd name="T23" fmla="*/ 4 h 28"/>
                <a:gd name="T24" fmla="*/ 4 w 12"/>
                <a:gd name="T25" fmla="*/ 4 h 28"/>
                <a:gd name="T26" fmla="*/ 4 w 12"/>
                <a:gd name="T2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1" y="28"/>
                    <a:pt x="10" y="28"/>
                  </a:cubicBezTo>
                  <a:close/>
                  <a:moveTo>
                    <a:pt x="4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560">
              <a:extLst>
                <a:ext uri="{FF2B5EF4-FFF2-40B4-BE49-F238E27FC236}">
                  <a16:creationId xmlns:a16="http://schemas.microsoft.com/office/drawing/2014/main" id="{A8811D27-1179-E9AF-8265-A8419C87A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5218113"/>
              <a:ext cx="44450" cy="74613"/>
            </a:xfrm>
            <a:custGeom>
              <a:avLst/>
              <a:gdLst>
                <a:gd name="T0" fmla="*/ 10 w 12"/>
                <a:gd name="T1" fmla="*/ 20 h 20"/>
                <a:gd name="T2" fmla="*/ 2 w 12"/>
                <a:gd name="T3" fmla="*/ 20 h 20"/>
                <a:gd name="T4" fmla="*/ 0 w 12"/>
                <a:gd name="T5" fmla="*/ 18 h 20"/>
                <a:gd name="T6" fmla="*/ 0 w 12"/>
                <a:gd name="T7" fmla="*/ 2 h 20"/>
                <a:gd name="T8" fmla="*/ 2 w 12"/>
                <a:gd name="T9" fmla="*/ 0 h 20"/>
                <a:gd name="T10" fmla="*/ 10 w 12"/>
                <a:gd name="T11" fmla="*/ 0 h 20"/>
                <a:gd name="T12" fmla="*/ 12 w 12"/>
                <a:gd name="T13" fmla="*/ 2 h 20"/>
                <a:gd name="T14" fmla="*/ 12 w 12"/>
                <a:gd name="T15" fmla="*/ 18 h 20"/>
                <a:gd name="T16" fmla="*/ 10 w 12"/>
                <a:gd name="T17" fmla="*/ 20 h 20"/>
                <a:gd name="T18" fmla="*/ 4 w 12"/>
                <a:gd name="T19" fmla="*/ 16 h 20"/>
                <a:gd name="T20" fmla="*/ 8 w 12"/>
                <a:gd name="T21" fmla="*/ 16 h 20"/>
                <a:gd name="T22" fmla="*/ 8 w 12"/>
                <a:gd name="T23" fmla="*/ 4 h 20"/>
                <a:gd name="T24" fmla="*/ 4 w 12"/>
                <a:gd name="T25" fmla="*/ 4 h 20"/>
                <a:gd name="T26" fmla="*/ 4 w 12"/>
                <a:gd name="T2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0">
                  <a:moveTo>
                    <a:pt x="1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1" y="20"/>
                    <a:pt x="10" y="20"/>
                  </a:cubicBezTo>
                  <a:close/>
                  <a:moveTo>
                    <a:pt x="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1561">
              <a:extLst>
                <a:ext uri="{FF2B5EF4-FFF2-40B4-BE49-F238E27FC236}">
                  <a16:creationId xmlns:a16="http://schemas.microsoft.com/office/drawing/2014/main" id="{D4D02E38-0EDD-A311-F86C-8BEC34408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2038" y="5127625"/>
              <a:ext cx="44450" cy="165100"/>
            </a:xfrm>
            <a:custGeom>
              <a:avLst/>
              <a:gdLst>
                <a:gd name="T0" fmla="*/ 10 w 12"/>
                <a:gd name="T1" fmla="*/ 44 h 44"/>
                <a:gd name="T2" fmla="*/ 2 w 12"/>
                <a:gd name="T3" fmla="*/ 44 h 44"/>
                <a:gd name="T4" fmla="*/ 0 w 12"/>
                <a:gd name="T5" fmla="*/ 42 h 44"/>
                <a:gd name="T6" fmla="*/ 0 w 12"/>
                <a:gd name="T7" fmla="*/ 2 h 44"/>
                <a:gd name="T8" fmla="*/ 2 w 12"/>
                <a:gd name="T9" fmla="*/ 0 h 44"/>
                <a:gd name="T10" fmla="*/ 10 w 12"/>
                <a:gd name="T11" fmla="*/ 0 h 44"/>
                <a:gd name="T12" fmla="*/ 12 w 12"/>
                <a:gd name="T13" fmla="*/ 2 h 44"/>
                <a:gd name="T14" fmla="*/ 12 w 12"/>
                <a:gd name="T15" fmla="*/ 42 h 44"/>
                <a:gd name="T16" fmla="*/ 10 w 12"/>
                <a:gd name="T17" fmla="*/ 44 h 44"/>
                <a:gd name="T18" fmla="*/ 4 w 12"/>
                <a:gd name="T19" fmla="*/ 40 h 44"/>
                <a:gd name="T20" fmla="*/ 8 w 12"/>
                <a:gd name="T21" fmla="*/ 40 h 44"/>
                <a:gd name="T22" fmla="*/ 8 w 12"/>
                <a:gd name="T23" fmla="*/ 4 h 44"/>
                <a:gd name="T24" fmla="*/ 4 w 12"/>
                <a:gd name="T25" fmla="*/ 4 h 44"/>
                <a:gd name="T26" fmla="*/ 4 w 12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4">
                  <a:moveTo>
                    <a:pt x="10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3"/>
                    <a:pt x="11" y="44"/>
                    <a:pt x="10" y="44"/>
                  </a:cubicBezTo>
                  <a:close/>
                  <a:moveTo>
                    <a:pt x="4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1562">
              <a:extLst>
                <a:ext uri="{FF2B5EF4-FFF2-40B4-BE49-F238E27FC236}">
                  <a16:creationId xmlns:a16="http://schemas.microsoft.com/office/drawing/2014/main" id="{0F7A8D0A-0177-B014-768C-A00E5258D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5127625"/>
              <a:ext cx="225425" cy="165100"/>
            </a:xfrm>
            <a:custGeom>
              <a:avLst/>
              <a:gdLst>
                <a:gd name="T0" fmla="*/ 58 w 60"/>
                <a:gd name="T1" fmla="*/ 44 h 44"/>
                <a:gd name="T2" fmla="*/ 2 w 60"/>
                <a:gd name="T3" fmla="*/ 44 h 44"/>
                <a:gd name="T4" fmla="*/ 0 w 60"/>
                <a:gd name="T5" fmla="*/ 42 h 44"/>
                <a:gd name="T6" fmla="*/ 0 w 60"/>
                <a:gd name="T7" fmla="*/ 2 h 44"/>
                <a:gd name="T8" fmla="*/ 2 w 60"/>
                <a:gd name="T9" fmla="*/ 0 h 44"/>
                <a:gd name="T10" fmla="*/ 4 w 60"/>
                <a:gd name="T11" fmla="*/ 2 h 44"/>
                <a:gd name="T12" fmla="*/ 4 w 60"/>
                <a:gd name="T13" fmla="*/ 40 h 44"/>
                <a:gd name="T14" fmla="*/ 58 w 60"/>
                <a:gd name="T15" fmla="*/ 40 h 44"/>
                <a:gd name="T16" fmla="*/ 60 w 60"/>
                <a:gd name="T17" fmla="*/ 42 h 44"/>
                <a:gd name="T18" fmla="*/ 58 w 60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4">
                  <a:moveTo>
                    <a:pt x="58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60" y="41"/>
                    <a:pt x="60" y="42"/>
                  </a:cubicBezTo>
                  <a:cubicBezTo>
                    <a:pt x="60" y="43"/>
                    <a:pt x="59" y="44"/>
                    <a:pt x="5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F6675B8-BC26-5BF7-6CBF-901FB465A172}"/>
              </a:ext>
            </a:extLst>
          </p:cNvPr>
          <p:cNvGrpSpPr/>
          <p:nvPr/>
        </p:nvGrpSpPr>
        <p:grpSpPr>
          <a:xfrm>
            <a:off x="3141832" y="3556940"/>
            <a:ext cx="418751" cy="437960"/>
            <a:chOff x="2670175" y="5051425"/>
            <a:chExt cx="346075" cy="361950"/>
          </a:xfrm>
          <a:solidFill>
            <a:schemeClr val="bg1"/>
          </a:solidFill>
        </p:grpSpPr>
        <p:sp>
          <p:nvSpPr>
            <p:cNvPr id="217" name="Freeform 1408">
              <a:extLst>
                <a:ext uri="{FF2B5EF4-FFF2-40B4-BE49-F238E27FC236}">
                  <a16:creationId xmlns:a16="http://schemas.microsoft.com/office/drawing/2014/main" id="{A986AB05-E00B-6B9C-DFAD-BF6C0C30F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1409">
              <a:extLst>
                <a:ext uri="{FF2B5EF4-FFF2-40B4-BE49-F238E27FC236}">
                  <a16:creationId xmlns:a16="http://schemas.microsoft.com/office/drawing/2014/main" id="{B28916D7-27AC-8CE7-8B0E-3E5662052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1410">
              <a:extLst>
                <a:ext uri="{FF2B5EF4-FFF2-40B4-BE49-F238E27FC236}">
                  <a16:creationId xmlns:a16="http://schemas.microsoft.com/office/drawing/2014/main" id="{A2BDC1C0-557A-963B-AFAC-4E9ABB120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Rectangle 1411">
              <a:extLst>
                <a:ext uri="{FF2B5EF4-FFF2-40B4-BE49-F238E27FC236}">
                  <a16:creationId xmlns:a16="http://schemas.microsoft.com/office/drawing/2014/main" id="{22B85C5F-2411-D9BE-3562-EDF69BE57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5314950"/>
              <a:ext cx="158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1412">
              <a:extLst>
                <a:ext uri="{FF2B5EF4-FFF2-40B4-BE49-F238E27FC236}">
                  <a16:creationId xmlns:a16="http://schemas.microsoft.com/office/drawing/2014/main" id="{ABD12710-7667-3FF4-D727-CBF848820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3050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413">
              <a:extLst>
                <a:ext uri="{FF2B5EF4-FFF2-40B4-BE49-F238E27FC236}">
                  <a16:creationId xmlns:a16="http://schemas.microsoft.com/office/drawing/2014/main" id="{7AF8BAB1-2A51-8A51-4BFA-82E60820A0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5141913"/>
              <a:ext cx="134938" cy="134938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4 h 36"/>
                <a:gd name="T12" fmla="*/ 4 w 36"/>
                <a:gd name="T13" fmla="*/ 18 h 36"/>
                <a:gd name="T14" fmla="*/ 18 w 36"/>
                <a:gd name="T15" fmla="*/ 32 h 36"/>
                <a:gd name="T16" fmla="*/ 32 w 36"/>
                <a:gd name="T17" fmla="*/ 18 h 36"/>
                <a:gd name="T18" fmla="*/ 18 w 36"/>
                <a:gd name="T1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8"/>
                  </a:cubicBezTo>
                  <a:cubicBezTo>
                    <a:pt x="4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414">
              <a:extLst>
                <a:ext uri="{FF2B5EF4-FFF2-40B4-BE49-F238E27FC236}">
                  <a16:creationId xmlns:a16="http://schemas.microsoft.com/office/drawing/2014/main" id="{438AB83B-88A1-1D40-C054-C482FC4B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149850"/>
              <a:ext cx="104775" cy="68263"/>
            </a:xfrm>
            <a:custGeom>
              <a:avLst/>
              <a:gdLst>
                <a:gd name="T0" fmla="*/ 26 w 28"/>
                <a:gd name="T1" fmla="*/ 18 h 18"/>
                <a:gd name="T2" fmla="*/ 10 w 28"/>
                <a:gd name="T3" fmla="*/ 18 h 18"/>
                <a:gd name="T4" fmla="*/ 8 w 28"/>
                <a:gd name="T5" fmla="*/ 17 h 18"/>
                <a:gd name="T6" fmla="*/ 0 w 28"/>
                <a:gd name="T7" fmla="*/ 3 h 18"/>
                <a:gd name="T8" fmla="*/ 1 w 28"/>
                <a:gd name="T9" fmla="*/ 0 h 18"/>
                <a:gd name="T10" fmla="*/ 4 w 28"/>
                <a:gd name="T11" fmla="*/ 1 h 18"/>
                <a:gd name="T12" fmla="*/ 11 w 28"/>
                <a:gd name="T13" fmla="*/ 14 h 18"/>
                <a:gd name="T14" fmla="*/ 26 w 28"/>
                <a:gd name="T15" fmla="*/ 14 h 18"/>
                <a:gd name="T16" fmla="*/ 28 w 28"/>
                <a:gd name="T17" fmla="*/ 16 h 18"/>
                <a:gd name="T18" fmla="*/ 26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9" y="18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5"/>
                    <a:pt x="28" y="16"/>
                  </a:cubicBezTo>
                  <a:cubicBezTo>
                    <a:pt x="28" y="17"/>
                    <a:pt x="27" y="18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415">
              <a:extLst>
                <a:ext uri="{FF2B5EF4-FFF2-40B4-BE49-F238E27FC236}">
                  <a16:creationId xmlns:a16="http://schemas.microsoft.com/office/drawing/2014/main" id="{19D14EC5-7563-F0B1-68E6-7060A7B73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825" y="5202238"/>
              <a:ext cx="25400" cy="74613"/>
            </a:xfrm>
            <a:custGeom>
              <a:avLst/>
              <a:gdLst>
                <a:gd name="T0" fmla="*/ 5 w 7"/>
                <a:gd name="T1" fmla="*/ 20 h 20"/>
                <a:gd name="T2" fmla="*/ 3 w 7"/>
                <a:gd name="T3" fmla="*/ 18 h 20"/>
                <a:gd name="T4" fmla="*/ 0 w 7"/>
                <a:gd name="T5" fmla="*/ 2 h 20"/>
                <a:gd name="T6" fmla="*/ 2 w 7"/>
                <a:gd name="T7" fmla="*/ 0 h 20"/>
                <a:gd name="T8" fmla="*/ 4 w 7"/>
                <a:gd name="T9" fmla="*/ 2 h 20"/>
                <a:gd name="T10" fmla="*/ 7 w 7"/>
                <a:gd name="T11" fmla="*/ 17 h 20"/>
                <a:gd name="T12" fmla="*/ 5 w 7"/>
                <a:gd name="T13" fmla="*/ 20 h 20"/>
                <a:gd name="T14" fmla="*/ 5 w 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0">
                  <a:moveTo>
                    <a:pt x="5" y="20"/>
                  </a:moveTo>
                  <a:cubicBezTo>
                    <a:pt x="4" y="20"/>
                    <a:pt x="3" y="19"/>
                    <a:pt x="3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1416">
              <a:extLst>
                <a:ext uri="{FF2B5EF4-FFF2-40B4-BE49-F238E27FC236}">
                  <a16:creationId xmlns:a16="http://schemas.microsoft.com/office/drawing/2014/main" id="{2986257D-3949-ED4E-3809-8FA6E3156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41913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1417">
              <a:extLst>
                <a:ext uri="{FF2B5EF4-FFF2-40B4-BE49-F238E27FC236}">
                  <a16:creationId xmlns:a16="http://schemas.microsoft.com/office/drawing/2014/main" id="{DA557661-588E-B14F-AA42-02BF9D37A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72075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1418">
              <a:extLst>
                <a:ext uri="{FF2B5EF4-FFF2-40B4-BE49-F238E27FC236}">
                  <a16:creationId xmlns:a16="http://schemas.microsoft.com/office/drawing/2014/main" id="{02FE71CF-3983-E5BE-B965-E9217CAA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202238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FA60071-5B28-9791-D3EC-0170A5B0313F}"/>
              </a:ext>
            </a:extLst>
          </p:cNvPr>
          <p:cNvGrpSpPr/>
          <p:nvPr/>
        </p:nvGrpSpPr>
        <p:grpSpPr>
          <a:xfrm>
            <a:off x="4933079" y="3556940"/>
            <a:ext cx="416831" cy="437960"/>
            <a:chOff x="4113213" y="5051425"/>
            <a:chExt cx="344488" cy="361950"/>
          </a:xfrm>
          <a:solidFill>
            <a:schemeClr val="bg1"/>
          </a:solidFill>
        </p:grpSpPr>
        <p:sp>
          <p:nvSpPr>
            <p:cNvPr id="229" name="Freeform 1563">
              <a:extLst>
                <a:ext uri="{FF2B5EF4-FFF2-40B4-BE49-F238E27FC236}">
                  <a16:creationId xmlns:a16="http://schemas.microsoft.com/office/drawing/2014/main" id="{CC56DA28-4889-62BA-ADEA-E4F78F6998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1564">
              <a:extLst>
                <a:ext uri="{FF2B5EF4-FFF2-40B4-BE49-F238E27FC236}">
                  <a16:creationId xmlns:a16="http://schemas.microsoft.com/office/drawing/2014/main" id="{D75904EF-9819-CFF1-58A1-C0059EA38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1565">
              <a:extLst>
                <a:ext uri="{FF2B5EF4-FFF2-40B4-BE49-F238E27FC236}">
                  <a16:creationId xmlns:a16="http://schemas.microsoft.com/office/drawing/2014/main" id="{D5050CBD-4FE8-7E41-C030-6EFA937EDD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Rectangle 1566">
              <a:extLst>
                <a:ext uri="{FF2B5EF4-FFF2-40B4-BE49-F238E27FC236}">
                  <a16:creationId xmlns:a16="http://schemas.microsoft.com/office/drawing/2014/main" id="{B4ADCD70-6D2B-D974-F409-50503F289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1567">
              <a:extLst>
                <a:ext uri="{FF2B5EF4-FFF2-40B4-BE49-F238E27FC236}">
                  <a16:creationId xmlns:a16="http://schemas.microsoft.com/office/drawing/2014/main" id="{8C57A5A2-48FD-DCB6-0706-D3455DE3F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1568">
              <a:extLst>
                <a:ext uri="{FF2B5EF4-FFF2-40B4-BE49-F238E27FC236}">
                  <a16:creationId xmlns:a16="http://schemas.microsoft.com/office/drawing/2014/main" id="{CB583B7A-8CE1-B092-E66A-4B0FD495E0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1569">
              <a:extLst>
                <a:ext uri="{FF2B5EF4-FFF2-40B4-BE49-F238E27FC236}">
                  <a16:creationId xmlns:a16="http://schemas.microsoft.com/office/drawing/2014/main" id="{2168FF46-E782-41FD-D12F-78F03D6586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1570">
              <a:extLst>
                <a:ext uri="{FF2B5EF4-FFF2-40B4-BE49-F238E27FC236}">
                  <a16:creationId xmlns:a16="http://schemas.microsoft.com/office/drawing/2014/main" id="{E74A11B2-E173-8E9E-1B30-E06DFF508C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1571">
              <a:extLst>
                <a:ext uri="{FF2B5EF4-FFF2-40B4-BE49-F238E27FC236}">
                  <a16:creationId xmlns:a16="http://schemas.microsoft.com/office/drawing/2014/main" id="{A2DC7E5B-56AC-F339-308D-92086F35F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1572">
              <a:extLst>
                <a:ext uri="{FF2B5EF4-FFF2-40B4-BE49-F238E27FC236}">
                  <a16:creationId xmlns:a16="http://schemas.microsoft.com/office/drawing/2014/main" id="{2F955B0F-25B1-DDC4-3A20-37A3F0E9A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573">
              <a:extLst>
                <a:ext uri="{FF2B5EF4-FFF2-40B4-BE49-F238E27FC236}">
                  <a16:creationId xmlns:a16="http://schemas.microsoft.com/office/drawing/2014/main" id="{7A87138C-73DA-364E-6F15-53EDE06A1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Rectangle 1574">
              <a:extLst>
                <a:ext uri="{FF2B5EF4-FFF2-40B4-BE49-F238E27FC236}">
                  <a16:creationId xmlns:a16="http://schemas.microsoft.com/office/drawing/2014/main" id="{D0A1F7F0-0015-B998-DC09-C585847E1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A21FA1B7-3963-963C-5DBE-2BCD3F6F6ABD}"/>
              </a:ext>
            </a:extLst>
          </p:cNvPr>
          <p:cNvGrpSpPr/>
          <p:nvPr/>
        </p:nvGrpSpPr>
        <p:grpSpPr>
          <a:xfrm>
            <a:off x="8547293" y="3633045"/>
            <a:ext cx="354012" cy="285750"/>
            <a:chOff x="4116388" y="2211388"/>
            <a:chExt cx="354012" cy="285750"/>
          </a:xfrm>
          <a:solidFill>
            <a:schemeClr val="bg1"/>
          </a:solidFill>
        </p:grpSpPr>
        <p:sp>
          <p:nvSpPr>
            <p:cNvPr id="242" name="Freeform 1192">
              <a:extLst>
                <a:ext uri="{FF2B5EF4-FFF2-40B4-BE49-F238E27FC236}">
                  <a16:creationId xmlns:a16="http://schemas.microsoft.com/office/drawing/2014/main" id="{F7DAE71C-0017-0855-000D-F04F9962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57425"/>
              <a:ext cx="14288" cy="239713"/>
            </a:xfrm>
            <a:custGeom>
              <a:avLst/>
              <a:gdLst>
                <a:gd name="T0" fmla="*/ 2 w 4"/>
                <a:gd name="T1" fmla="*/ 64 h 64"/>
                <a:gd name="T2" fmla="*/ 0 w 4"/>
                <a:gd name="T3" fmla="*/ 62 h 64"/>
                <a:gd name="T4" fmla="*/ 0 w 4"/>
                <a:gd name="T5" fmla="*/ 2 h 64"/>
                <a:gd name="T6" fmla="*/ 2 w 4"/>
                <a:gd name="T7" fmla="*/ 0 h 64"/>
                <a:gd name="T8" fmla="*/ 4 w 4"/>
                <a:gd name="T9" fmla="*/ 2 h 64"/>
                <a:gd name="T10" fmla="*/ 4 w 4"/>
                <a:gd name="T11" fmla="*/ 62 h 64"/>
                <a:gd name="T12" fmla="*/ 2 w 4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1193">
              <a:extLst>
                <a:ext uri="{FF2B5EF4-FFF2-40B4-BE49-F238E27FC236}">
                  <a16:creationId xmlns:a16="http://schemas.microsoft.com/office/drawing/2014/main" id="{6625487F-A256-D253-A3C0-E5384D04F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2482850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1194">
              <a:extLst>
                <a:ext uri="{FF2B5EF4-FFF2-40B4-BE49-F238E27FC236}">
                  <a16:creationId xmlns:a16="http://schemas.microsoft.com/office/drawing/2014/main" id="{1ECC4B2E-0A84-7591-00B4-2B319C85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2227263"/>
              <a:ext cx="120650" cy="134938"/>
            </a:xfrm>
            <a:custGeom>
              <a:avLst/>
              <a:gdLst>
                <a:gd name="T0" fmla="*/ 2 w 32"/>
                <a:gd name="T1" fmla="*/ 36 h 36"/>
                <a:gd name="T2" fmla="*/ 1 w 32"/>
                <a:gd name="T3" fmla="*/ 36 h 36"/>
                <a:gd name="T4" fmla="*/ 0 w 32"/>
                <a:gd name="T5" fmla="*/ 33 h 36"/>
                <a:gd name="T6" fmla="*/ 14 w 32"/>
                <a:gd name="T7" fmla="*/ 1 h 36"/>
                <a:gd name="T8" fmla="*/ 16 w 32"/>
                <a:gd name="T9" fmla="*/ 0 h 36"/>
                <a:gd name="T10" fmla="*/ 16 w 32"/>
                <a:gd name="T11" fmla="*/ 0 h 36"/>
                <a:gd name="T12" fmla="*/ 18 w 32"/>
                <a:gd name="T13" fmla="*/ 1 h 36"/>
                <a:gd name="T14" fmla="*/ 31 w 32"/>
                <a:gd name="T15" fmla="*/ 33 h 36"/>
                <a:gd name="T16" fmla="*/ 30 w 32"/>
                <a:gd name="T17" fmla="*/ 36 h 36"/>
                <a:gd name="T18" fmla="*/ 28 w 32"/>
                <a:gd name="T19" fmla="*/ 35 h 36"/>
                <a:gd name="T20" fmla="*/ 16 w 32"/>
                <a:gd name="T21" fmla="*/ 7 h 36"/>
                <a:gd name="T22" fmla="*/ 4 w 32"/>
                <a:gd name="T23" fmla="*/ 35 h 36"/>
                <a:gd name="T24" fmla="*/ 2 w 3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6">
                  <a:moveTo>
                    <a:pt x="2" y="36"/>
                  </a:moveTo>
                  <a:cubicBezTo>
                    <a:pt x="2" y="36"/>
                    <a:pt x="2" y="36"/>
                    <a:pt x="1" y="36"/>
                  </a:cubicBezTo>
                  <a:cubicBezTo>
                    <a:pt x="0" y="35"/>
                    <a:pt x="0" y="34"/>
                    <a:pt x="0" y="3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4"/>
                    <a:pt x="31" y="35"/>
                    <a:pt x="30" y="36"/>
                  </a:cubicBezTo>
                  <a:cubicBezTo>
                    <a:pt x="29" y="36"/>
                    <a:pt x="28" y="36"/>
                    <a:pt x="28" y="3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1195">
              <a:extLst>
                <a:ext uri="{FF2B5EF4-FFF2-40B4-BE49-F238E27FC236}">
                  <a16:creationId xmlns:a16="http://schemas.microsoft.com/office/drawing/2014/main" id="{36969F22-4C15-9B3D-B853-0F851FED8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211388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1196">
              <a:extLst>
                <a:ext uri="{FF2B5EF4-FFF2-40B4-BE49-F238E27FC236}">
                  <a16:creationId xmlns:a16="http://schemas.microsoft.com/office/drawing/2014/main" id="{25AD65BB-4B86-E55A-09A9-7777062DDE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2346325"/>
              <a:ext cx="115888" cy="71438"/>
            </a:xfrm>
            <a:custGeom>
              <a:avLst/>
              <a:gdLst>
                <a:gd name="T0" fmla="*/ 16 w 31"/>
                <a:gd name="T1" fmla="*/ 19 h 19"/>
                <a:gd name="T2" fmla="*/ 0 w 31"/>
                <a:gd name="T3" fmla="*/ 2 h 19"/>
                <a:gd name="T4" fmla="*/ 2 w 31"/>
                <a:gd name="T5" fmla="*/ 0 h 19"/>
                <a:gd name="T6" fmla="*/ 29 w 31"/>
                <a:gd name="T7" fmla="*/ 0 h 19"/>
                <a:gd name="T8" fmla="*/ 31 w 31"/>
                <a:gd name="T9" fmla="*/ 2 h 19"/>
                <a:gd name="T10" fmla="*/ 16 w 31"/>
                <a:gd name="T11" fmla="*/ 19 h 19"/>
                <a:gd name="T12" fmla="*/ 4 w 31"/>
                <a:gd name="T13" fmla="*/ 4 h 19"/>
                <a:gd name="T14" fmla="*/ 16 w 31"/>
                <a:gd name="T15" fmla="*/ 15 h 19"/>
                <a:gd name="T16" fmla="*/ 27 w 31"/>
                <a:gd name="T17" fmla="*/ 4 h 19"/>
                <a:gd name="T18" fmla="*/ 4 w 31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16" y="19"/>
                  </a:moveTo>
                  <a:cubicBezTo>
                    <a:pt x="7" y="19"/>
                    <a:pt x="0" y="11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1" y="1"/>
                    <a:pt x="31" y="2"/>
                  </a:cubicBezTo>
                  <a:cubicBezTo>
                    <a:pt x="31" y="11"/>
                    <a:pt x="25" y="19"/>
                    <a:pt x="16" y="19"/>
                  </a:cubicBezTo>
                  <a:close/>
                  <a:moveTo>
                    <a:pt x="4" y="4"/>
                  </a:moveTo>
                  <a:cubicBezTo>
                    <a:pt x="5" y="10"/>
                    <a:pt x="10" y="15"/>
                    <a:pt x="16" y="15"/>
                  </a:cubicBezTo>
                  <a:cubicBezTo>
                    <a:pt x="22" y="15"/>
                    <a:pt x="26" y="10"/>
                    <a:pt x="27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1197">
              <a:extLst>
                <a:ext uri="{FF2B5EF4-FFF2-40B4-BE49-F238E27FC236}">
                  <a16:creationId xmlns:a16="http://schemas.microsoft.com/office/drawing/2014/main" id="{1CEF8153-D0A6-9448-7F6E-35D3DBA72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227263"/>
              <a:ext cx="120650" cy="134938"/>
            </a:xfrm>
            <a:custGeom>
              <a:avLst/>
              <a:gdLst>
                <a:gd name="T0" fmla="*/ 2 w 32"/>
                <a:gd name="T1" fmla="*/ 36 h 36"/>
                <a:gd name="T2" fmla="*/ 2 w 32"/>
                <a:gd name="T3" fmla="*/ 36 h 36"/>
                <a:gd name="T4" fmla="*/ 1 w 32"/>
                <a:gd name="T5" fmla="*/ 33 h 36"/>
                <a:gd name="T6" fmla="*/ 14 w 32"/>
                <a:gd name="T7" fmla="*/ 1 h 36"/>
                <a:gd name="T8" fmla="*/ 16 w 32"/>
                <a:gd name="T9" fmla="*/ 0 h 36"/>
                <a:gd name="T10" fmla="*/ 16 w 32"/>
                <a:gd name="T11" fmla="*/ 0 h 36"/>
                <a:gd name="T12" fmla="*/ 18 w 32"/>
                <a:gd name="T13" fmla="*/ 1 h 36"/>
                <a:gd name="T14" fmla="*/ 32 w 32"/>
                <a:gd name="T15" fmla="*/ 33 h 36"/>
                <a:gd name="T16" fmla="*/ 30 w 32"/>
                <a:gd name="T17" fmla="*/ 36 h 36"/>
                <a:gd name="T18" fmla="*/ 28 w 32"/>
                <a:gd name="T19" fmla="*/ 35 h 36"/>
                <a:gd name="T20" fmla="*/ 16 w 32"/>
                <a:gd name="T21" fmla="*/ 7 h 36"/>
                <a:gd name="T22" fmla="*/ 4 w 32"/>
                <a:gd name="T23" fmla="*/ 35 h 36"/>
                <a:gd name="T24" fmla="*/ 2 w 3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6">
                  <a:moveTo>
                    <a:pt x="2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0" y="34"/>
                    <a:pt x="1" y="3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4"/>
                    <a:pt x="31" y="35"/>
                    <a:pt x="30" y="36"/>
                  </a:cubicBezTo>
                  <a:cubicBezTo>
                    <a:pt x="29" y="36"/>
                    <a:pt x="28" y="36"/>
                    <a:pt x="28" y="3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1198">
              <a:extLst>
                <a:ext uri="{FF2B5EF4-FFF2-40B4-BE49-F238E27FC236}">
                  <a16:creationId xmlns:a16="http://schemas.microsoft.com/office/drawing/2014/main" id="{E435FE85-EE71-D93C-1B11-E71F24348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750" y="2346325"/>
              <a:ext cx="120650" cy="71438"/>
            </a:xfrm>
            <a:custGeom>
              <a:avLst/>
              <a:gdLst>
                <a:gd name="T0" fmla="*/ 16 w 32"/>
                <a:gd name="T1" fmla="*/ 19 h 19"/>
                <a:gd name="T2" fmla="*/ 0 w 32"/>
                <a:gd name="T3" fmla="*/ 2 h 19"/>
                <a:gd name="T4" fmla="*/ 2 w 32"/>
                <a:gd name="T5" fmla="*/ 0 h 19"/>
                <a:gd name="T6" fmla="*/ 30 w 32"/>
                <a:gd name="T7" fmla="*/ 0 h 19"/>
                <a:gd name="T8" fmla="*/ 32 w 32"/>
                <a:gd name="T9" fmla="*/ 2 h 19"/>
                <a:gd name="T10" fmla="*/ 16 w 32"/>
                <a:gd name="T11" fmla="*/ 19 h 19"/>
                <a:gd name="T12" fmla="*/ 5 w 32"/>
                <a:gd name="T13" fmla="*/ 4 h 19"/>
                <a:gd name="T14" fmla="*/ 16 w 32"/>
                <a:gd name="T15" fmla="*/ 15 h 19"/>
                <a:gd name="T16" fmla="*/ 28 w 32"/>
                <a:gd name="T17" fmla="*/ 4 h 19"/>
                <a:gd name="T18" fmla="*/ 5 w 32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16" y="19"/>
                  </a:moveTo>
                  <a:cubicBezTo>
                    <a:pt x="7" y="19"/>
                    <a:pt x="0" y="11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11"/>
                    <a:pt x="25" y="19"/>
                    <a:pt x="16" y="19"/>
                  </a:cubicBezTo>
                  <a:close/>
                  <a:moveTo>
                    <a:pt x="5" y="4"/>
                  </a:moveTo>
                  <a:cubicBezTo>
                    <a:pt x="5" y="10"/>
                    <a:pt x="10" y="15"/>
                    <a:pt x="16" y="15"/>
                  </a:cubicBezTo>
                  <a:cubicBezTo>
                    <a:pt x="22" y="15"/>
                    <a:pt x="27" y="10"/>
                    <a:pt x="28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1199">
              <a:extLst>
                <a:ext uri="{FF2B5EF4-FFF2-40B4-BE49-F238E27FC236}">
                  <a16:creationId xmlns:a16="http://schemas.microsoft.com/office/drawing/2014/main" id="{5B042325-0437-9818-A7E5-9490794BC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2227263"/>
              <a:ext cx="123825" cy="14288"/>
            </a:xfrm>
            <a:custGeom>
              <a:avLst/>
              <a:gdLst>
                <a:gd name="T0" fmla="*/ 31 w 33"/>
                <a:gd name="T1" fmla="*/ 4 h 4"/>
                <a:gd name="T2" fmla="*/ 2 w 33"/>
                <a:gd name="T3" fmla="*/ 4 h 4"/>
                <a:gd name="T4" fmla="*/ 0 w 33"/>
                <a:gd name="T5" fmla="*/ 2 h 4"/>
                <a:gd name="T6" fmla="*/ 2 w 33"/>
                <a:gd name="T7" fmla="*/ 0 h 4"/>
                <a:gd name="T8" fmla="*/ 31 w 33"/>
                <a:gd name="T9" fmla="*/ 0 h 4"/>
                <a:gd name="T10" fmla="*/ 33 w 33"/>
                <a:gd name="T11" fmla="*/ 2 h 4"/>
                <a:gd name="T12" fmla="*/ 31 w 3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">
                  <a:moveTo>
                    <a:pt x="3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3" y="1"/>
                    <a:pt x="33" y="2"/>
                  </a:cubicBezTo>
                  <a:cubicBezTo>
                    <a:pt x="33" y="3"/>
                    <a:pt x="33" y="4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1200">
              <a:extLst>
                <a:ext uri="{FF2B5EF4-FFF2-40B4-BE49-F238E27FC236}">
                  <a16:creationId xmlns:a16="http://schemas.microsoft.com/office/drawing/2014/main" id="{489BA09E-A39B-7A96-DE35-2DF1D0FCE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8" y="2227263"/>
              <a:ext cx="139700" cy="14288"/>
            </a:xfrm>
            <a:custGeom>
              <a:avLst/>
              <a:gdLst>
                <a:gd name="T0" fmla="*/ 35 w 37"/>
                <a:gd name="T1" fmla="*/ 4 h 4"/>
                <a:gd name="T2" fmla="*/ 2 w 37"/>
                <a:gd name="T3" fmla="*/ 4 h 4"/>
                <a:gd name="T4" fmla="*/ 0 w 37"/>
                <a:gd name="T5" fmla="*/ 2 h 4"/>
                <a:gd name="T6" fmla="*/ 2 w 37"/>
                <a:gd name="T7" fmla="*/ 0 h 4"/>
                <a:gd name="T8" fmla="*/ 35 w 37"/>
                <a:gd name="T9" fmla="*/ 0 h 4"/>
                <a:gd name="T10" fmla="*/ 37 w 37"/>
                <a:gd name="T11" fmla="*/ 2 h 4"/>
                <a:gd name="T12" fmla="*/ 35 w 3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">
                  <a:moveTo>
                    <a:pt x="3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"/>
                    <a:pt x="36" y="4"/>
                    <a:pt x="3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781E751-DE5C-89EB-7040-EAA42A5BBDAE}"/>
              </a:ext>
            </a:extLst>
          </p:cNvPr>
          <p:cNvGrpSpPr/>
          <p:nvPr/>
        </p:nvGrpSpPr>
        <p:grpSpPr>
          <a:xfrm>
            <a:off x="10324231" y="3566544"/>
            <a:ext cx="418751" cy="418752"/>
            <a:chOff x="5554663" y="723900"/>
            <a:chExt cx="346075" cy="346076"/>
          </a:xfrm>
          <a:solidFill>
            <a:schemeClr val="bg1"/>
          </a:solidFill>
        </p:grpSpPr>
        <p:sp>
          <p:nvSpPr>
            <p:cNvPr id="252" name="Freeform 1743">
              <a:extLst>
                <a:ext uri="{FF2B5EF4-FFF2-40B4-BE49-F238E27FC236}">
                  <a16:creationId xmlns:a16="http://schemas.microsoft.com/office/drawing/2014/main" id="{0065EB71-4EB6-1546-863A-1D0E00C1F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5938" y="765175"/>
              <a:ext cx="263525" cy="263525"/>
            </a:xfrm>
            <a:custGeom>
              <a:avLst/>
              <a:gdLst>
                <a:gd name="T0" fmla="*/ 35 w 70"/>
                <a:gd name="T1" fmla="*/ 70 h 70"/>
                <a:gd name="T2" fmla="*/ 0 w 70"/>
                <a:gd name="T3" fmla="*/ 35 h 70"/>
                <a:gd name="T4" fmla="*/ 35 w 70"/>
                <a:gd name="T5" fmla="*/ 0 h 70"/>
                <a:gd name="T6" fmla="*/ 70 w 70"/>
                <a:gd name="T7" fmla="*/ 35 h 70"/>
                <a:gd name="T8" fmla="*/ 35 w 70"/>
                <a:gd name="T9" fmla="*/ 70 h 70"/>
                <a:gd name="T10" fmla="*/ 35 w 70"/>
                <a:gd name="T11" fmla="*/ 4 h 70"/>
                <a:gd name="T12" fmla="*/ 4 w 70"/>
                <a:gd name="T13" fmla="*/ 35 h 70"/>
                <a:gd name="T14" fmla="*/ 35 w 70"/>
                <a:gd name="T15" fmla="*/ 66 h 70"/>
                <a:gd name="T16" fmla="*/ 66 w 70"/>
                <a:gd name="T17" fmla="*/ 35 h 70"/>
                <a:gd name="T18" fmla="*/ 35 w 70"/>
                <a:gd name="T1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4"/>
                    <a:pt x="54" y="70"/>
                    <a:pt x="35" y="70"/>
                  </a:cubicBezTo>
                  <a:close/>
                  <a:moveTo>
                    <a:pt x="35" y="4"/>
                  </a:moveTo>
                  <a:cubicBezTo>
                    <a:pt x="18" y="4"/>
                    <a:pt x="4" y="18"/>
                    <a:pt x="4" y="35"/>
                  </a:cubicBezTo>
                  <a:cubicBezTo>
                    <a:pt x="4" y="52"/>
                    <a:pt x="18" y="66"/>
                    <a:pt x="35" y="66"/>
                  </a:cubicBezTo>
                  <a:cubicBezTo>
                    <a:pt x="52" y="66"/>
                    <a:pt x="66" y="52"/>
                    <a:pt x="66" y="35"/>
                  </a:cubicBezTo>
                  <a:cubicBezTo>
                    <a:pt x="66" y="18"/>
                    <a:pt x="52" y="4"/>
                    <a:pt x="3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1744">
              <a:extLst>
                <a:ext uri="{FF2B5EF4-FFF2-40B4-BE49-F238E27FC236}">
                  <a16:creationId xmlns:a16="http://schemas.microsoft.com/office/drawing/2014/main" id="{E35D6332-C515-B2CE-5704-C3DABE97D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723900"/>
              <a:ext cx="15875" cy="87313"/>
            </a:xfrm>
            <a:custGeom>
              <a:avLst/>
              <a:gdLst>
                <a:gd name="T0" fmla="*/ 2 w 4"/>
                <a:gd name="T1" fmla="*/ 23 h 23"/>
                <a:gd name="T2" fmla="*/ 0 w 4"/>
                <a:gd name="T3" fmla="*/ 21 h 23"/>
                <a:gd name="T4" fmla="*/ 0 w 4"/>
                <a:gd name="T5" fmla="*/ 2 h 23"/>
                <a:gd name="T6" fmla="*/ 2 w 4"/>
                <a:gd name="T7" fmla="*/ 0 h 23"/>
                <a:gd name="T8" fmla="*/ 4 w 4"/>
                <a:gd name="T9" fmla="*/ 2 h 23"/>
                <a:gd name="T10" fmla="*/ 4 w 4"/>
                <a:gd name="T11" fmla="*/ 21 h 23"/>
                <a:gd name="T12" fmla="*/ 2 w 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3">
                  <a:moveTo>
                    <a:pt x="2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745">
              <a:extLst>
                <a:ext uri="{FF2B5EF4-FFF2-40B4-BE49-F238E27FC236}">
                  <a16:creationId xmlns:a16="http://schemas.microsoft.com/office/drawing/2014/main" id="{28BD136E-03E6-EA0D-080D-1B66B9334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889000"/>
              <a:ext cx="87313" cy="15875"/>
            </a:xfrm>
            <a:custGeom>
              <a:avLst/>
              <a:gdLst>
                <a:gd name="T0" fmla="*/ 21 w 23"/>
                <a:gd name="T1" fmla="*/ 4 h 4"/>
                <a:gd name="T2" fmla="*/ 2 w 23"/>
                <a:gd name="T3" fmla="*/ 4 h 4"/>
                <a:gd name="T4" fmla="*/ 0 w 23"/>
                <a:gd name="T5" fmla="*/ 2 h 4"/>
                <a:gd name="T6" fmla="*/ 2 w 23"/>
                <a:gd name="T7" fmla="*/ 0 h 4"/>
                <a:gd name="T8" fmla="*/ 21 w 23"/>
                <a:gd name="T9" fmla="*/ 0 h 4"/>
                <a:gd name="T10" fmla="*/ 23 w 23"/>
                <a:gd name="T11" fmla="*/ 2 h 4"/>
                <a:gd name="T12" fmla="*/ 21 w 2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3"/>
                    <a:pt x="22" y="4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1746">
              <a:extLst>
                <a:ext uri="{FF2B5EF4-FFF2-40B4-BE49-F238E27FC236}">
                  <a16:creationId xmlns:a16="http://schemas.microsoft.com/office/drawing/2014/main" id="{807903C3-434C-A0B9-8247-CA05BC635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982663"/>
              <a:ext cx="15875" cy="87313"/>
            </a:xfrm>
            <a:custGeom>
              <a:avLst/>
              <a:gdLst>
                <a:gd name="T0" fmla="*/ 2 w 4"/>
                <a:gd name="T1" fmla="*/ 23 h 23"/>
                <a:gd name="T2" fmla="*/ 0 w 4"/>
                <a:gd name="T3" fmla="*/ 21 h 23"/>
                <a:gd name="T4" fmla="*/ 0 w 4"/>
                <a:gd name="T5" fmla="*/ 2 h 23"/>
                <a:gd name="T6" fmla="*/ 2 w 4"/>
                <a:gd name="T7" fmla="*/ 0 h 23"/>
                <a:gd name="T8" fmla="*/ 4 w 4"/>
                <a:gd name="T9" fmla="*/ 2 h 23"/>
                <a:gd name="T10" fmla="*/ 4 w 4"/>
                <a:gd name="T11" fmla="*/ 21 h 23"/>
                <a:gd name="T12" fmla="*/ 2 w 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3">
                  <a:moveTo>
                    <a:pt x="2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1747">
              <a:extLst>
                <a:ext uri="{FF2B5EF4-FFF2-40B4-BE49-F238E27FC236}">
                  <a16:creationId xmlns:a16="http://schemas.microsoft.com/office/drawing/2014/main" id="{626EABAE-81D2-49EB-0200-EE1DDDA94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889000"/>
              <a:ext cx="85725" cy="15875"/>
            </a:xfrm>
            <a:custGeom>
              <a:avLst/>
              <a:gdLst>
                <a:gd name="T0" fmla="*/ 21 w 23"/>
                <a:gd name="T1" fmla="*/ 4 h 4"/>
                <a:gd name="T2" fmla="*/ 2 w 23"/>
                <a:gd name="T3" fmla="*/ 4 h 4"/>
                <a:gd name="T4" fmla="*/ 0 w 23"/>
                <a:gd name="T5" fmla="*/ 2 h 4"/>
                <a:gd name="T6" fmla="*/ 2 w 23"/>
                <a:gd name="T7" fmla="*/ 0 h 4"/>
                <a:gd name="T8" fmla="*/ 21 w 23"/>
                <a:gd name="T9" fmla="*/ 0 h 4"/>
                <a:gd name="T10" fmla="*/ 23 w 23"/>
                <a:gd name="T11" fmla="*/ 2 h 4"/>
                <a:gd name="T12" fmla="*/ 21 w 2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3"/>
                    <a:pt x="22" y="4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1748">
              <a:extLst>
                <a:ext uri="{FF2B5EF4-FFF2-40B4-BE49-F238E27FC236}">
                  <a16:creationId xmlns:a16="http://schemas.microsoft.com/office/drawing/2014/main" id="{4B65AB98-3D8A-248C-C72F-509A95BE9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844550"/>
              <a:ext cx="60325" cy="104775"/>
            </a:xfrm>
            <a:custGeom>
              <a:avLst/>
              <a:gdLst>
                <a:gd name="T0" fmla="*/ 8 w 16"/>
                <a:gd name="T1" fmla="*/ 28 h 28"/>
                <a:gd name="T2" fmla="*/ 0 w 16"/>
                <a:gd name="T3" fmla="*/ 20 h 28"/>
                <a:gd name="T4" fmla="*/ 2 w 16"/>
                <a:gd name="T5" fmla="*/ 18 h 28"/>
                <a:gd name="T6" fmla="*/ 4 w 16"/>
                <a:gd name="T7" fmla="*/ 20 h 28"/>
                <a:gd name="T8" fmla="*/ 8 w 16"/>
                <a:gd name="T9" fmla="*/ 24 h 28"/>
                <a:gd name="T10" fmla="*/ 12 w 16"/>
                <a:gd name="T11" fmla="*/ 20 h 28"/>
                <a:gd name="T12" fmla="*/ 8 w 16"/>
                <a:gd name="T13" fmla="*/ 16 h 28"/>
                <a:gd name="T14" fmla="*/ 0 w 16"/>
                <a:gd name="T15" fmla="*/ 8 h 28"/>
                <a:gd name="T16" fmla="*/ 8 w 16"/>
                <a:gd name="T17" fmla="*/ 0 h 28"/>
                <a:gd name="T18" fmla="*/ 16 w 16"/>
                <a:gd name="T19" fmla="*/ 8 h 28"/>
                <a:gd name="T20" fmla="*/ 14 w 16"/>
                <a:gd name="T21" fmla="*/ 10 h 28"/>
                <a:gd name="T22" fmla="*/ 12 w 16"/>
                <a:gd name="T23" fmla="*/ 8 h 28"/>
                <a:gd name="T24" fmla="*/ 8 w 16"/>
                <a:gd name="T25" fmla="*/ 4 h 28"/>
                <a:gd name="T26" fmla="*/ 4 w 16"/>
                <a:gd name="T27" fmla="*/ 8 h 28"/>
                <a:gd name="T28" fmla="*/ 8 w 16"/>
                <a:gd name="T29" fmla="*/ 12 h 28"/>
                <a:gd name="T30" fmla="*/ 16 w 16"/>
                <a:gd name="T31" fmla="*/ 20 h 28"/>
                <a:gd name="T32" fmla="*/ 8 w 16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28">
                  <a:moveTo>
                    <a:pt x="8" y="28"/>
                  </a:moveTo>
                  <a:cubicBezTo>
                    <a:pt x="4" y="28"/>
                    <a:pt x="0" y="24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" y="18"/>
                    <a:pt x="4" y="19"/>
                    <a:pt x="4" y="20"/>
                  </a:cubicBezTo>
                  <a:cubicBezTo>
                    <a:pt x="4" y="22"/>
                    <a:pt x="6" y="24"/>
                    <a:pt x="8" y="24"/>
                  </a:cubicBezTo>
                  <a:cubicBezTo>
                    <a:pt x="10" y="24"/>
                    <a:pt x="12" y="22"/>
                    <a:pt x="12" y="20"/>
                  </a:cubicBezTo>
                  <a:cubicBezTo>
                    <a:pt x="12" y="18"/>
                    <a:pt x="10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9"/>
                    <a:pt x="15" y="10"/>
                    <a:pt x="14" y="10"/>
                  </a:cubicBezTo>
                  <a:cubicBezTo>
                    <a:pt x="13" y="10"/>
                    <a:pt x="12" y="9"/>
                    <a:pt x="12" y="8"/>
                  </a:cubicBezTo>
                  <a:cubicBezTo>
                    <a:pt x="12" y="5"/>
                    <a:pt x="10" y="4"/>
                    <a:pt x="8" y="4"/>
                  </a:cubicBezTo>
                  <a:cubicBezTo>
                    <a:pt x="6" y="4"/>
                    <a:pt x="4" y="5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2" y="12"/>
                    <a:pt x="16" y="15"/>
                    <a:pt x="16" y="20"/>
                  </a:cubicBezTo>
                  <a:cubicBezTo>
                    <a:pt x="16" y="24"/>
                    <a:pt x="12" y="28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1749">
              <a:extLst>
                <a:ext uri="{FF2B5EF4-FFF2-40B4-BE49-F238E27FC236}">
                  <a16:creationId xmlns:a16="http://schemas.microsoft.com/office/drawing/2014/main" id="{9EEF546F-0481-8C03-3971-D97A806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828675"/>
              <a:ext cx="15875" cy="136525"/>
            </a:xfrm>
            <a:custGeom>
              <a:avLst/>
              <a:gdLst>
                <a:gd name="T0" fmla="*/ 2 w 4"/>
                <a:gd name="T1" fmla="*/ 36 h 36"/>
                <a:gd name="T2" fmla="*/ 0 w 4"/>
                <a:gd name="T3" fmla="*/ 34 h 36"/>
                <a:gd name="T4" fmla="*/ 0 w 4"/>
                <a:gd name="T5" fmla="*/ 2 h 36"/>
                <a:gd name="T6" fmla="*/ 2 w 4"/>
                <a:gd name="T7" fmla="*/ 0 h 36"/>
                <a:gd name="T8" fmla="*/ 4 w 4"/>
                <a:gd name="T9" fmla="*/ 2 h 36"/>
                <a:gd name="T10" fmla="*/ 4 w 4"/>
                <a:gd name="T11" fmla="*/ 34 h 36"/>
                <a:gd name="T12" fmla="*/ 2 w 4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6">
                  <a:moveTo>
                    <a:pt x="2" y="36"/>
                  </a:moveTo>
                  <a:cubicBezTo>
                    <a:pt x="1" y="36"/>
                    <a:pt x="0" y="35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5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B87BF37-7EA2-4B30-150B-7B12B9E8B7C9}"/>
              </a:ext>
            </a:extLst>
          </p:cNvPr>
          <p:cNvGrpSpPr/>
          <p:nvPr/>
        </p:nvGrpSpPr>
        <p:grpSpPr>
          <a:xfrm>
            <a:off x="6759616" y="3597326"/>
            <a:ext cx="361950" cy="357188"/>
            <a:chOff x="5554663" y="3609975"/>
            <a:chExt cx="361950" cy="357188"/>
          </a:xfrm>
          <a:solidFill>
            <a:schemeClr val="bg1"/>
          </a:solidFill>
        </p:grpSpPr>
        <p:sp>
          <p:nvSpPr>
            <p:cNvPr id="260" name="Freeform 1764">
              <a:extLst>
                <a:ext uri="{FF2B5EF4-FFF2-40B4-BE49-F238E27FC236}">
                  <a16:creationId xmlns:a16="http://schemas.microsoft.com/office/drawing/2014/main" id="{20AA2677-81E7-41A6-61D2-190F6F48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613150"/>
              <a:ext cx="354013" cy="354013"/>
            </a:xfrm>
            <a:custGeom>
              <a:avLst/>
              <a:gdLst>
                <a:gd name="T0" fmla="*/ 92 w 94"/>
                <a:gd name="T1" fmla="*/ 94 h 94"/>
                <a:gd name="T2" fmla="*/ 2 w 94"/>
                <a:gd name="T3" fmla="*/ 94 h 94"/>
                <a:gd name="T4" fmla="*/ 0 w 94"/>
                <a:gd name="T5" fmla="*/ 92 h 94"/>
                <a:gd name="T6" fmla="*/ 0 w 94"/>
                <a:gd name="T7" fmla="*/ 2 h 94"/>
                <a:gd name="T8" fmla="*/ 2 w 94"/>
                <a:gd name="T9" fmla="*/ 0 h 94"/>
                <a:gd name="T10" fmla="*/ 4 w 94"/>
                <a:gd name="T11" fmla="*/ 2 h 94"/>
                <a:gd name="T12" fmla="*/ 4 w 94"/>
                <a:gd name="T13" fmla="*/ 90 h 94"/>
                <a:gd name="T14" fmla="*/ 92 w 94"/>
                <a:gd name="T15" fmla="*/ 90 h 94"/>
                <a:gd name="T16" fmla="*/ 94 w 94"/>
                <a:gd name="T17" fmla="*/ 92 h 94"/>
                <a:gd name="T18" fmla="*/ 92 w 94"/>
                <a:gd name="T1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92" y="94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3" y="90"/>
                    <a:pt x="94" y="91"/>
                    <a:pt x="94" y="92"/>
                  </a:cubicBezTo>
                  <a:cubicBezTo>
                    <a:pt x="94" y="93"/>
                    <a:pt x="93" y="94"/>
                    <a:pt x="9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1765">
              <a:extLst>
                <a:ext uri="{FF2B5EF4-FFF2-40B4-BE49-F238E27FC236}">
                  <a16:creationId xmlns:a16="http://schemas.microsoft.com/office/drawing/2014/main" id="{5CBF82A8-4C8F-ADB5-6CD7-879F137EB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684588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1766">
              <a:extLst>
                <a:ext uri="{FF2B5EF4-FFF2-40B4-BE49-F238E27FC236}">
                  <a16:creationId xmlns:a16="http://schemas.microsoft.com/office/drawing/2014/main" id="{D1BF6E5D-AB24-3B50-6E01-6698ABEB0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197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1767">
              <a:extLst>
                <a:ext uri="{FF2B5EF4-FFF2-40B4-BE49-F238E27FC236}">
                  <a16:creationId xmlns:a16="http://schemas.microsoft.com/office/drawing/2014/main" id="{AEA5EFD2-AAAF-5573-EE14-1DCE7FDCE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71792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1768">
              <a:extLst>
                <a:ext uri="{FF2B5EF4-FFF2-40B4-BE49-F238E27FC236}">
                  <a16:creationId xmlns:a16="http://schemas.microsoft.com/office/drawing/2014/main" id="{958C9CCC-1F39-C203-A18B-F2B28F64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1769">
              <a:extLst>
                <a:ext uri="{FF2B5EF4-FFF2-40B4-BE49-F238E27FC236}">
                  <a16:creationId xmlns:a16="http://schemas.microsoft.com/office/drawing/2014/main" id="{43840BAB-2425-9370-7071-4445893BD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763963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1770">
              <a:extLst>
                <a:ext uri="{FF2B5EF4-FFF2-40B4-BE49-F238E27FC236}">
                  <a16:creationId xmlns:a16="http://schemas.microsoft.com/office/drawing/2014/main" id="{EDCCC08F-AB66-9149-FD69-98FFE7B0A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60997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1771">
              <a:extLst>
                <a:ext uri="{FF2B5EF4-FFF2-40B4-BE49-F238E27FC236}">
                  <a16:creationId xmlns:a16="http://schemas.microsoft.com/office/drawing/2014/main" id="{8F8EE36A-5BF9-7D5F-E1D0-3F2E152E7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646488"/>
              <a:ext cx="74613" cy="95250"/>
            </a:xfrm>
            <a:custGeom>
              <a:avLst/>
              <a:gdLst>
                <a:gd name="T0" fmla="*/ 2 w 20"/>
                <a:gd name="T1" fmla="*/ 25 h 25"/>
                <a:gd name="T2" fmla="*/ 1 w 20"/>
                <a:gd name="T3" fmla="*/ 24 h 25"/>
                <a:gd name="T4" fmla="*/ 1 w 20"/>
                <a:gd name="T5" fmla="*/ 21 h 25"/>
                <a:gd name="T6" fmla="*/ 16 w 20"/>
                <a:gd name="T7" fmla="*/ 1 h 25"/>
                <a:gd name="T8" fmla="*/ 19 w 20"/>
                <a:gd name="T9" fmla="*/ 1 h 25"/>
                <a:gd name="T10" fmla="*/ 20 w 20"/>
                <a:gd name="T11" fmla="*/ 4 h 25"/>
                <a:gd name="T12" fmla="*/ 4 w 20"/>
                <a:gd name="T13" fmla="*/ 24 h 25"/>
                <a:gd name="T14" fmla="*/ 2 w 20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2" y="25"/>
                  </a:moveTo>
                  <a:cubicBezTo>
                    <a:pt x="2" y="25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1772">
              <a:extLst>
                <a:ext uri="{FF2B5EF4-FFF2-40B4-BE49-F238E27FC236}">
                  <a16:creationId xmlns:a16="http://schemas.microsoft.com/office/drawing/2014/main" id="{05F1C479-B34E-C463-CA17-0768AFD0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3711575"/>
              <a:ext cx="90488" cy="41275"/>
            </a:xfrm>
            <a:custGeom>
              <a:avLst/>
              <a:gdLst>
                <a:gd name="T0" fmla="*/ 22 w 24"/>
                <a:gd name="T1" fmla="*/ 11 h 11"/>
                <a:gd name="T2" fmla="*/ 21 w 24"/>
                <a:gd name="T3" fmla="*/ 11 h 11"/>
                <a:gd name="T4" fmla="*/ 2 w 24"/>
                <a:gd name="T5" fmla="*/ 4 h 11"/>
                <a:gd name="T6" fmla="*/ 1 w 24"/>
                <a:gd name="T7" fmla="*/ 2 h 11"/>
                <a:gd name="T8" fmla="*/ 3 w 24"/>
                <a:gd name="T9" fmla="*/ 1 h 11"/>
                <a:gd name="T10" fmla="*/ 22 w 24"/>
                <a:gd name="T11" fmla="*/ 7 h 11"/>
                <a:gd name="T12" fmla="*/ 24 w 24"/>
                <a:gd name="T13" fmla="*/ 9 h 11"/>
                <a:gd name="T14" fmla="*/ 22 w 24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4" y="8"/>
                    <a:pt x="24" y="9"/>
                  </a:cubicBezTo>
                  <a:cubicBezTo>
                    <a:pt x="23" y="10"/>
                    <a:pt x="23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1773">
              <a:extLst>
                <a:ext uri="{FF2B5EF4-FFF2-40B4-BE49-F238E27FC236}">
                  <a16:creationId xmlns:a16="http://schemas.microsoft.com/office/drawing/2014/main" id="{83B6A5F8-AA32-2D66-A326-7485201D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717925"/>
              <a:ext cx="117475" cy="76200"/>
            </a:xfrm>
            <a:custGeom>
              <a:avLst/>
              <a:gdLst>
                <a:gd name="T0" fmla="*/ 2 w 31"/>
                <a:gd name="T1" fmla="*/ 20 h 20"/>
                <a:gd name="T2" fmla="*/ 0 w 31"/>
                <a:gd name="T3" fmla="*/ 19 h 20"/>
                <a:gd name="T4" fmla="*/ 1 w 31"/>
                <a:gd name="T5" fmla="*/ 16 h 20"/>
                <a:gd name="T6" fmla="*/ 28 w 31"/>
                <a:gd name="T7" fmla="*/ 0 h 20"/>
                <a:gd name="T8" fmla="*/ 31 w 31"/>
                <a:gd name="T9" fmla="*/ 1 h 20"/>
                <a:gd name="T10" fmla="*/ 30 w 31"/>
                <a:gd name="T11" fmla="*/ 4 h 20"/>
                <a:gd name="T12" fmla="*/ 3 w 31"/>
                <a:gd name="T13" fmla="*/ 20 h 20"/>
                <a:gd name="T14" fmla="*/ 2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2" y="20"/>
                  </a:move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2"/>
                    <a:pt x="31" y="3"/>
                    <a:pt x="30" y="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1774">
              <a:extLst>
                <a:ext uri="{FF2B5EF4-FFF2-40B4-BE49-F238E27FC236}">
                  <a16:creationId xmlns:a16="http://schemas.microsoft.com/office/drawing/2014/main" id="{938B66EE-5FFB-E840-F8CB-3A57162D7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3797300"/>
              <a:ext cx="82550" cy="52388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1 h 14"/>
                <a:gd name="T6" fmla="*/ 19 w 22"/>
                <a:gd name="T7" fmla="*/ 1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1775">
              <a:extLst>
                <a:ext uri="{FF2B5EF4-FFF2-40B4-BE49-F238E27FC236}">
                  <a16:creationId xmlns:a16="http://schemas.microsoft.com/office/drawing/2014/main" id="{CD18EDBD-585D-0D17-E1D4-FE924D93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3846513"/>
              <a:ext cx="79375" cy="14288"/>
            </a:xfrm>
            <a:custGeom>
              <a:avLst/>
              <a:gdLst>
                <a:gd name="T0" fmla="*/ 19 w 21"/>
                <a:gd name="T1" fmla="*/ 4 h 4"/>
                <a:gd name="T2" fmla="*/ 2 w 21"/>
                <a:gd name="T3" fmla="*/ 4 h 4"/>
                <a:gd name="T4" fmla="*/ 0 w 21"/>
                <a:gd name="T5" fmla="*/ 2 h 4"/>
                <a:gd name="T6" fmla="*/ 2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1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1776">
              <a:extLst>
                <a:ext uri="{FF2B5EF4-FFF2-40B4-BE49-F238E27FC236}">
                  <a16:creationId xmlns:a16="http://schemas.microsoft.com/office/drawing/2014/main" id="{7D0ED8D9-D4D5-147B-2E6C-C77F37BCF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7625"/>
              <a:ext cx="106363" cy="714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2 w 28"/>
                <a:gd name="T5" fmla="*/ 16 h 19"/>
                <a:gd name="T6" fmla="*/ 25 w 28"/>
                <a:gd name="T7" fmla="*/ 1 h 19"/>
                <a:gd name="T8" fmla="*/ 27 w 28"/>
                <a:gd name="T9" fmla="*/ 1 h 19"/>
                <a:gd name="T10" fmla="*/ 27 w 28"/>
                <a:gd name="T11" fmla="*/ 4 h 19"/>
                <a:gd name="T12" fmla="*/ 4 w 28"/>
                <a:gd name="T13" fmla="*/ 19 h 19"/>
                <a:gd name="T14" fmla="*/ 3 w 2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1" y="16"/>
                    <a:pt x="2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8" y="2"/>
                    <a:pt x="28" y="3"/>
                    <a:pt x="27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89A370D-77BC-9684-7AB5-D1DB62942B85}"/>
              </a:ext>
            </a:extLst>
          </p:cNvPr>
          <p:cNvSpPr/>
          <p:nvPr/>
        </p:nvSpPr>
        <p:spPr>
          <a:xfrm>
            <a:off x="276108" y="1611690"/>
            <a:ext cx="2563091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E416DBA-74C7-A196-A169-0AAB77321112}"/>
              </a:ext>
            </a:extLst>
          </p:cNvPr>
          <p:cNvSpPr/>
          <p:nvPr/>
        </p:nvSpPr>
        <p:spPr>
          <a:xfrm>
            <a:off x="3859948" y="1611690"/>
            <a:ext cx="2563091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4B3ECB78-9E93-208C-AEC0-07E007480428}"/>
              </a:ext>
            </a:extLst>
          </p:cNvPr>
          <p:cNvSpPr/>
          <p:nvPr/>
        </p:nvSpPr>
        <p:spPr>
          <a:xfrm>
            <a:off x="7427672" y="1611690"/>
            <a:ext cx="2563091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6A64E7E8-E201-EF06-46B0-063D142B6D3D}"/>
              </a:ext>
            </a:extLst>
          </p:cNvPr>
          <p:cNvSpPr/>
          <p:nvPr/>
        </p:nvSpPr>
        <p:spPr>
          <a:xfrm>
            <a:off x="2052980" y="5246310"/>
            <a:ext cx="2563091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9D8562F-E57A-4807-82E9-05DC8EC22522}"/>
              </a:ext>
            </a:extLst>
          </p:cNvPr>
          <p:cNvSpPr/>
          <p:nvPr/>
        </p:nvSpPr>
        <p:spPr>
          <a:xfrm>
            <a:off x="5636820" y="5246310"/>
            <a:ext cx="2563091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76C62862-F26D-21BF-08CA-6C79F3202C77}"/>
              </a:ext>
            </a:extLst>
          </p:cNvPr>
          <p:cNvSpPr/>
          <p:nvPr/>
        </p:nvSpPr>
        <p:spPr>
          <a:xfrm>
            <a:off x="9204544" y="5246310"/>
            <a:ext cx="2563091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916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7F4F-9578-035E-47CB-E40079C383CC}"/>
              </a:ext>
            </a:extLst>
          </p:cNvPr>
          <p:cNvSpPr/>
          <p:nvPr/>
        </p:nvSpPr>
        <p:spPr>
          <a:xfrm>
            <a:off x="-1" y="0"/>
            <a:ext cx="12192001" cy="2603733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11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E986DC-D5DC-330B-3C19-A14827B783F1}"/>
              </a:ext>
            </a:extLst>
          </p:cNvPr>
          <p:cNvSpPr/>
          <p:nvPr/>
        </p:nvSpPr>
        <p:spPr>
          <a:xfrm rot="5400000">
            <a:off x="1570737" y="5222897"/>
            <a:ext cx="58195" cy="1820694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7FA3E4-16FE-20F5-E160-B398BD750151}"/>
              </a:ext>
            </a:extLst>
          </p:cNvPr>
          <p:cNvSpPr/>
          <p:nvPr/>
        </p:nvSpPr>
        <p:spPr>
          <a:xfrm>
            <a:off x="515938" y="2136141"/>
            <a:ext cx="2167793" cy="396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E055CE-99A9-A86C-7914-347349CD64B2}"/>
              </a:ext>
            </a:extLst>
          </p:cNvPr>
          <p:cNvSpPr/>
          <p:nvPr/>
        </p:nvSpPr>
        <p:spPr>
          <a:xfrm>
            <a:off x="1256934" y="1853368"/>
            <a:ext cx="685800" cy="68580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FA7645-28DF-9B52-C795-AAAA9D59A50E}"/>
              </a:ext>
            </a:extLst>
          </p:cNvPr>
          <p:cNvSpPr txBox="1"/>
          <p:nvPr/>
        </p:nvSpPr>
        <p:spPr>
          <a:xfrm>
            <a:off x="751660" y="2729806"/>
            <a:ext cx="1696349" cy="38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AB2E64-842F-BE8C-98ED-DACAC08AF06B}"/>
              </a:ext>
            </a:extLst>
          </p:cNvPr>
          <p:cNvSpPr txBox="1"/>
          <p:nvPr/>
        </p:nvSpPr>
        <p:spPr>
          <a:xfrm>
            <a:off x="751660" y="3445201"/>
            <a:ext cx="1696349" cy="196176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9480D8B-9625-1710-CD7C-0237EE221C61}"/>
              </a:ext>
            </a:extLst>
          </p:cNvPr>
          <p:cNvCxnSpPr>
            <a:cxnSpLocks/>
          </p:cNvCxnSpPr>
          <p:nvPr/>
        </p:nvCxnSpPr>
        <p:spPr>
          <a:xfrm>
            <a:off x="686661" y="3264670"/>
            <a:ext cx="1826346" cy="0"/>
          </a:xfrm>
          <a:prstGeom prst="line">
            <a:avLst/>
          </a:prstGeom>
          <a:ln w="12700">
            <a:solidFill>
              <a:schemeClr val="bg1">
                <a:lumMod val="85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6A33153-0458-6E41-4FF8-089A9947DB2E}"/>
              </a:ext>
            </a:extLst>
          </p:cNvPr>
          <p:cNvSpPr txBox="1"/>
          <p:nvPr/>
        </p:nvSpPr>
        <p:spPr>
          <a:xfrm>
            <a:off x="1228159" y="5569949"/>
            <a:ext cx="743350" cy="366669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2A8ECA5-5555-C70A-76D0-892F1665191C}"/>
              </a:ext>
            </a:extLst>
          </p:cNvPr>
          <p:cNvSpPr/>
          <p:nvPr/>
        </p:nvSpPr>
        <p:spPr>
          <a:xfrm rot="5400000">
            <a:off x="3817634" y="5222897"/>
            <a:ext cx="58195" cy="1820694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502C170-CA5D-C027-EA8B-BD2BF9100C0A}"/>
              </a:ext>
            </a:extLst>
          </p:cNvPr>
          <p:cNvSpPr/>
          <p:nvPr/>
        </p:nvSpPr>
        <p:spPr>
          <a:xfrm>
            <a:off x="2762835" y="2136141"/>
            <a:ext cx="2167793" cy="396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7FACF12-9A89-D408-26D7-A0DD0D0B7B1C}"/>
              </a:ext>
            </a:extLst>
          </p:cNvPr>
          <p:cNvSpPr/>
          <p:nvPr/>
        </p:nvSpPr>
        <p:spPr>
          <a:xfrm>
            <a:off x="3503831" y="1853368"/>
            <a:ext cx="685800" cy="68580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80D0ED6-C836-310C-71D1-5AD491001A1B}"/>
              </a:ext>
            </a:extLst>
          </p:cNvPr>
          <p:cNvSpPr txBox="1"/>
          <p:nvPr/>
        </p:nvSpPr>
        <p:spPr>
          <a:xfrm>
            <a:off x="2998557" y="2729806"/>
            <a:ext cx="1696349" cy="38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1DEDB22-AF76-0C53-EA18-C07E4992C091}"/>
              </a:ext>
            </a:extLst>
          </p:cNvPr>
          <p:cNvSpPr txBox="1"/>
          <p:nvPr/>
        </p:nvSpPr>
        <p:spPr>
          <a:xfrm>
            <a:off x="2998557" y="3445201"/>
            <a:ext cx="1696349" cy="196176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34DD05C-F3C6-54E3-8908-A9711D70E993}"/>
              </a:ext>
            </a:extLst>
          </p:cNvPr>
          <p:cNvCxnSpPr>
            <a:cxnSpLocks/>
          </p:cNvCxnSpPr>
          <p:nvPr/>
        </p:nvCxnSpPr>
        <p:spPr>
          <a:xfrm>
            <a:off x="2933558" y="3264670"/>
            <a:ext cx="1826346" cy="0"/>
          </a:xfrm>
          <a:prstGeom prst="line">
            <a:avLst/>
          </a:prstGeom>
          <a:ln w="12700">
            <a:solidFill>
              <a:schemeClr val="bg1">
                <a:lumMod val="85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7472C50-5AD0-DA1B-790F-2A4DB6330C4F}"/>
              </a:ext>
            </a:extLst>
          </p:cNvPr>
          <p:cNvSpPr txBox="1"/>
          <p:nvPr/>
        </p:nvSpPr>
        <p:spPr>
          <a:xfrm>
            <a:off x="3475056" y="5569949"/>
            <a:ext cx="743350" cy="366669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01950F6-2D95-7150-885F-ED5F8DE53499}"/>
              </a:ext>
            </a:extLst>
          </p:cNvPr>
          <p:cNvSpPr/>
          <p:nvPr/>
        </p:nvSpPr>
        <p:spPr>
          <a:xfrm rot="5400000">
            <a:off x="6064531" y="5222897"/>
            <a:ext cx="58195" cy="1820694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6EAA5C5-BBF5-C55F-6FC4-7A5E891859EA}"/>
              </a:ext>
            </a:extLst>
          </p:cNvPr>
          <p:cNvSpPr/>
          <p:nvPr/>
        </p:nvSpPr>
        <p:spPr>
          <a:xfrm>
            <a:off x="5009732" y="2136141"/>
            <a:ext cx="2167793" cy="396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CFB342A-323D-1957-464A-927BE082872A}"/>
              </a:ext>
            </a:extLst>
          </p:cNvPr>
          <p:cNvSpPr/>
          <p:nvPr/>
        </p:nvSpPr>
        <p:spPr>
          <a:xfrm>
            <a:off x="5750728" y="1853368"/>
            <a:ext cx="685800" cy="68580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FBCA31-D372-A218-DE2E-D406AD32DF77}"/>
              </a:ext>
            </a:extLst>
          </p:cNvPr>
          <p:cNvSpPr txBox="1"/>
          <p:nvPr/>
        </p:nvSpPr>
        <p:spPr>
          <a:xfrm>
            <a:off x="5245454" y="2729806"/>
            <a:ext cx="1696349" cy="38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2A6A81-4FC7-659C-77CB-78FF2112D376}"/>
              </a:ext>
            </a:extLst>
          </p:cNvPr>
          <p:cNvSpPr txBox="1"/>
          <p:nvPr/>
        </p:nvSpPr>
        <p:spPr>
          <a:xfrm>
            <a:off x="5245454" y="3445201"/>
            <a:ext cx="1696349" cy="196176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5BA9038-B971-CC42-0108-9EE212122666}"/>
              </a:ext>
            </a:extLst>
          </p:cNvPr>
          <p:cNvCxnSpPr>
            <a:cxnSpLocks/>
          </p:cNvCxnSpPr>
          <p:nvPr/>
        </p:nvCxnSpPr>
        <p:spPr>
          <a:xfrm>
            <a:off x="5180455" y="3264670"/>
            <a:ext cx="1826346" cy="0"/>
          </a:xfrm>
          <a:prstGeom prst="line">
            <a:avLst/>
          </a:prstGeom>
          <a:ln w="12700">
            <a:solidFill>
              <a:schemeClr val="bg1">
                <a:lumMod val="85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9AB5848-0970-D753-E559-9904EC603450}"/>
              </a:ext>
            </a:extLst>
          </p:cNvPr>
          <p:cNvSpPr txBox="1"/>
          <p:nvPr/>
        </p:nvSpPr>
        <p:spPr>
          <a:xfrm>
            <a:off x="5721953" y="5557917"/>
            <a:ext cx="743350" cy="366669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A100512-3FD3-581F-DCDC-86C2FD65D030}"/>
              </a:ext>
            </a:extLst>
          </p:cNvPr>
          <p:cNvSpPr/>
          <p:nvPr/>
        </p:nvSpPr>
        <p:spPr>
          <a:xfrm rot="5400000">
            <a:off x="8311428" y="5222897"/>
            <a:ext cx="58195" cy="1820694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E705DCD-A62F-EA6A-7A5B-C89D38F6637E}"/>
              </a:ext>
            </a:extLst>
          </p:cNvPr>
          <p:cNvSpPr/>
          <p:nvPr/>
        </p:nvSpPr>
        <p:spPr>
          <a:xfrm>
            <a:off x="7256629" y="2136141"/>
            <a:ext cx="2167793" cy="396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034A9F9-1BC2-10FA-D1AC-DD0A75F6885D}"/>
              </a:ext>
            </a:extLst>
          </p:cNvPr>
          <p:cNvSpPr/>
          <p:nvPr/>
        </p:nvSpPr>
        <p:spPr>
          <a:xfrm>
            <a:off x="7997625" y="1853368"/>
            <a:ext cx="685800" cy="68580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17DE33-1EC1-11A0-4D93-814CE94624B4}"/>
              </a:ext>
            </a:extLst>
          </p:cNvPr>
          <p:cNvSpPr txBox="1"/>
          <p:nvPr/>
        </p:nvSpPr>
        <p:spPr>
          <a:xfrm>
            <a:off x="7492351" y="2729806"/>
            <a:ext cx="1696349" cy="38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3D2778-4FA3-27CB-73F6-64DFCD685562}"/>
              </a:ext>
            </a:extLst>
          </p:cNvPr>
          <p:cNvSpPr txBox="1"/>
          <p:nvPr/>
        </p:nvSpPr>
        <p:spPr>
          <a:xfrm>
            <a:off x="7492351" y="3445201"/>
            <a:ext cx="1696349" cy="196176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16CAC56-2533-78F6-2620-92A1F31C46DB}"/>
              </a:ext>
            </a:extLst>
          </p:cNvPr>
          <p:cNvCxnSpPr>
            <a:cxnSpLocks/>
          </p:cNvCxnSpPr>
          <p:nvPr/>
        </p:nvCxnSpPr>
        <p:spPr>
          <a:xfrm>
            <a:off x="7427352" y="3264670"/>
            <a:ext cx="1826346" cy="0"/>
          </a:xfrm>
          <a:prstGeom prst="line">
            <a:avLst/>
          </a:prstGeom>
          <a:ln w="12700">
            <a:solidFill>
              <a:schemeClr val="bg1">
                <a:lumMod val="85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0A63DB9-AF3F-5428-A753-E879B6CF300C}"/>
              </a:ext>
            </a:extLst>
          </p:cNvPr>
          <p:cNvSpPr txBox="1"/>
          <p:nvPr/>
        </p:nvSpPr>
        <p:spPr>
          <a:xfrm>
            <a:off x="7968850" y="5581981"/>
            <a:ext cx="743350" cy="366669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F64EDA2-1507-2992-5CB4-DEFA382501AC}"/>
              </a:ext>
            </a:extLst>
          </p:cNvPr>
          <p:cNvSpPr/>
          <p:nvPr/>
        </p:nvSpPr>
        <p:spPr>
          <a:xfrm rot="5400000">
            <a:off x="10558325" y="5222897"/>
            <a:ext cx="58195" cy="1820694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2078CC4-67B1-A75D-A726-7B26E1FD688E}"/>
              </a:ext>
            </a:extLst>
          </p:cNvPr>
          <p:cNvSpPr/>
          <p:nvPr/>
        </p:nvSpPr>
        <p:spPr>
          <a:xfrm>
            <a:off x="9503526" y="2136141"/>
            <a:ext cx="2167793" cy="396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4E78F69-6429-58EA-A96D-C84DACA3CE6B}"/>
              </a:ext>
            </a:extLst>
          </p:cNvPr>
          <p:cNvSpPr/>
          <p:nvPr/>
        </p:nvSpPr>
        <p:spPr>
          <a:xfrm>
            <a:off x="10244522" y="1853368"/>
            <a:ext cx="685800" cy="68580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B7CCF36-2F06-7B53-B7B9-7EA57576CF4A}"/>
              </a:ext>
            </a:extLst>
          </p:cNvPr>
          <p:cNvSpPr txBox="1"/>
          <p:nvPr/>
        </p:nvSpPr>
        <p:spPr>
          <a:xfrm>
            <a:off x="9739248" y="2729806"/>
            <a:ext cx="1696349" cy="38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351CBE-CE37-3C03-0834-5835B058B278}"/>
              </a:ext>
            </a:extLst>
          </p:cNvPr>
          <p:cNvSpPr txBox="1"/>
          <p:nvPr/>
        </p:nvSpPr>
        <p:spPr>
          <a:xfrm>
            <a:off x="9739248" y="3445201"/>
            <a:ext cx="1696349" cy="196176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6DADD83-A3FA-2F7C-502A-B3CCDF714075}"/>
              </a:ext>
            </a:extLst>
          </p:cNvPr>
          <p:cNvCxnSpPr>
            <a:cxnSpLocks/>
          </p:cNvCxnSpPr>
          <p:nvPr/>
        </p:nvCxnSpPr>
        <p:spPr>
          <a:xfrm>
            <a:off x="9674249" y="3264670"/>
            <a:ext cx="1826346" cy="0"/>
          </a:xfrm>
          <a:prstGeom prst="line">
            <a:avLst/>
          </a:prstGeom>
          <a:ln w="12700">
            <a:solidFill>
              <a:schemeClr val="bg1">
                <a:lumMod val="85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20E9A7B-B5B8-9FBE-946F-910DFC01036E}"/>
              </a:ext>
            </a:extLst>
          </p:cNvPr>
          <p:cNvSpPr txBox="1"/>
          <p:nvPr/>
        </p:nvSpPr>
        <p:spPr>
          <a:xfrm>
            <a:off x="10215747" y="5545885"/>
            <a:ext cx="743350" cy="366669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338953E-C57D-E37F-7DCA-2405CFA26FC3}"/>
              </a:ext>
            </a:extLst>
          </p:cNvPr>
          <p:cNvGrpSpPr/>
          <p:nvPr/>
        </p:nvGrpSpPr>
        <p:grpSpPr>
          <a:xfrm>
            <a:off x="5916622" y="2053393"/>
            <a:ext cx="354012" cy="285750"/>
            <a:chOff x="4116388" y="2211388"/>
            <a:chExt cx="354012" cy="285750"/>
          </a:xfrm>
          <a:solidFill>
            <a:srgbClr val="00144F"/>
          </a:solidFill>
        </p:grpSpPr>
        <p:sp>
          <p:nvSpPr>
            <p:cNvPr id="130" name="Freeform 1192">
              <a:extLst>
                <a:ext uri="{FF2B5EF4-FFF2-40B4-BE49-F238E27FC236}">
                  <a16:creationId xmlns:a16="http://schemas.microsoft.com/office/drawing/2014/main" id="{60B5ADE4-6510-9121-877A-30F885EB1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57425"/>
              <a:ext cx="14288" cy="239713"/>
            </a:xfrm>
            <a:custGeom>
              <a:avLst/>
              <a:gdLst>
                <a:gd name="T0" fmla="*/ 2 w 4"/>
                <a:gd name="T1" fmla="*/ 64 h 64"/>
                <a:gd name="T2" fmla="*/ 0 w 4"/>
                <a:gd name="T3" fmla="*/ 62 h 64"/>
                <a:gd name="T4" fmla="*/ 0 w 4"/>
                <a:gd name="T5" fmla="*/ 2 h 64"/>
                <a:gd name="T6" fmla="*/ 2 w 4"/>
                <a:gd name="T7" fmla="*/ 0 h 64"/>
                <a:gd name="T8" fmla="*/ 4 w 4"/>
                <a:gd name="T9" fmla="*/ 2 h 64"/>
                <a:gd name="T10" fmla="*/ 4 w 4"/>
                <a:gd name="T11" fmla="*/ 62 h 64"/>
                <a:gd name="T12" fmla="*/ 2 w 4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193">
              <a:extLst>
                <a:ext uri="{FF2B5EF4-FFF2-40B4-BE49-F238E27FC236}">
                  <a16:creationId xmlns:a16="http://schemas.microsoft.com/office/drawing/2014/main" id="{4451D85B-C702-801C-723A-27925DD4C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2482850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194">
              <a:extLst>
                <a:ext uri="{FF2B5EF4-FFF2-40B4-BE49-F238E27FC236}">
                  <a16:creationId xmlns:a16="http://schemas.microsoft.com/office/drawing/2014/main" id="{4F3A57A2-D77B-E9CC-ECD6-E22264360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2227263"/>
              <a:ext cx="120650" cy="134938"/>
            </a:xfrm>
            <a:custGeom>
              <a:avLst/>
              <a:gdLst>
                <a:gd name="T0" fmla="*/ 2 w 32"/>
                <a:gd name="T1" fmla="*/ 36 h 36"/>
                <a:gd name="T2" fmla="*/ 1 w 32"/>
                <a:gd name="T3" fmla="*/ 36 h 36"/>
                <a:gd name="T4" fmla="*/ 0 w 32"/>
                <a:gd name="T5" fmla="*/ 33 h 36"/>
                <a:gd name="T6" fmla="*/ 14 w 32"/>
                <a:gd name="T7" fmla="*/ 1 h 36"/>
                <a:gd name="T8" fmla="*/ 16 w 32"/>
                <a:gd name="T9" fmla="*/ 0 h 36"/>
                <a:gd name="T10" fmla="*/ 16 w 32"/>
                <a:gd name="T11" fmla="*/ 0 h 36"/>
                <a:gd name="T12" fmla="*/ 18 w 32"/>
                <a:gd name="T13" fmla="*/ 1 h 36"/>
                <a:gd name="T14" fmla="*/ 31 w 32"/>
                <a:gd name="T15" fmla="*/ 33 h 36"/>
                <a:gd name="T16" fmla="*/ 30 w 32"/>
                <a:gd name="T17" fmla="*/ 36 h 36"/>
                <a:gd name="T18" fmla="*/ 28 w 32"/>
                <a:gd name="T19" fmla="*/ 35 h 36"/>
                <a:gd name="T20" fmla="*/ 16 w 32"/>
                <a:gd name="T21" fmla="*/ 7 h 36"/>
                <a:gd name="T22" fmla="*/ 4 w 32"/>
                <a:gd name="T23" fmla="*/ 35 h 36"/>
                <a:gd name="T24" fmla="*/ 2 w 3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6">
                  <a:moveTo>
                    <a:pt x="2" y="36"/>
                  </a:moveTo>
                  <a:cubicBezTo>
                    <a:pt x="2" y="36"/>
                    <a:pt x="2" y="36"/>
                    <a:pt x="1" y="36"/>
                  </a:cubicBezTo>
                  <a:cubicBezTo>
                    <a:pt x="0" y="35"/>
                    <a:pt x="0" y="34"/>
                    <a:pt x="0" y="3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4"/>
                    <a:pt x="31" y="35"/>
                    <a:pt x="30" y="36"/>
                  </a:cubicBezTo>
                  <a:cubicBezTo>
                    <a:pt x="29" y="36"/>
                    <a:pt x="28" y="36"/>
                    <a:pt x="28" y="3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195">
              <a:extLst>
                <a:ext uri="{FF2B5EF4-FFF2-40B4-BE49-F238E27FC236}">
                  <a16:creationId xmlns:a16="http://schemas.microsoft.com/office/drawing/2014/main" id="{B5E65C46-65F3-E9EC-0CA1-BD2DCAB88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211388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196">
              <a:extLst>
                <a:ext uri="{FF2B5EF4-FFF2-40B4-BE49-F238E27FC236}">
                  <a16:creationId xmlns:a16="http://schemas.microsoft.com/office/drawing/2014/main" id="{9D1AA7A5-F3D3-1A78-945E-B7F54D0A4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2346325"/>
              <a:ext cx="115888" cy="71438"/>
            </a:xfrm>
            <a:custGeom>
              <a:avLst/>
              <a:gdLst>
                <a:gd name="T0" fmla="*/ 16 w 31"/>
                <a:gd name="T1" fmla="*/ 19 h 19"/>
                <a:gd name="T2" fmla="*/ 0 w 31"/>
                <a:gd name="T3" fmla="*/ 2 h 19"/>
                <a:gd name="T4" fmla="*/ 2 w 31"/>
                <a:gd name="T5" fmla="*/ 0 h 19"/>
                <a:gd name="T6" fmla="*/ 29 w 31"/>
                <a:gd name="T7" fmla="*/ 0 h 19"/>
                <a:gd name="T8" fmla="*/ 31 w 31"/>
                <a:gd name="T9" fmla="*/ 2 h 19"/>
                <a:gd name="T10" fmla="*/ 16 w 31"/>
                <a:gd name="T11" fmla="*/ 19 h 19"/>
                <a:gd name="T12" fmla="*/ 4 w 31"/>
                <a:gd name="T13" fmla="*/ 4 h 19"/>
                <a:gd name="T14" fmla="*/ 16 w 31"/>
                <a:gd name="T15" fmla="*/ 15 h 19"/>
                <a:gd name="T16" fmla="*/ 27 w 31"/>
                <a:gd name="T17" fmla="*/ 4 h 19"/>
                <a:gd name="T18" fmla="*/ 4 w 31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16" y="19"/>
                  </a:moveTo>
                  <a:cubicBezTo>
                    <a:pt x="7" y="19"/>
                    <a:pt x="0" y="11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1" y="1"/>
                    <a:pt x="31" y="2"/>
                  </a:cubicBezTo>
                  <a:cubicBezTo>
                    <a:pt x="31" y="11"/>
                    <a:pt x="25" y="19"/>
                    <a:pt x="16" y="19"/>
                  </a:cubicBezTo>
                  <a:close/>
                  <a:moveTo>
                    <a:pt x="4" y="4"/>
                  </a:moveTo>
                  <a:cubicBezTo>
                    <a:pt x="5" y="10"/>
                    <a:pt x="10" y="15"/>
                    <a:pt x="16" y="15"/>
                  </a:cubicBezTo>
                  <a:cubicBezTo>
                    <a:pt x="22" y="15"/>
                    <a:pt x="26" y="10"/>
                    <a:pt x="27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197">
              <a:extLst>
                <a:ext uri="{FF2B5EF4-FFF2-40B4-BE49-F238E27FC236}">
                  <a16:creationId xmlns:a16="http://schemas.microsoft.com/office/drawing/2014/main" id="{00A1EF27-38F3-9161-2CF2-12818940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227263"/>
              <a:ext cx="120650" cy="134938"/>
            </a:xfrm>
            <a:custGeom>
              <a:avLst/>
              <a:gdLst>
                <a:gd name="T0" fmla="*/ 2 w 32"/>
                <a:gd name="T1" fmla="*/ 36 h 36"/>
                <a:gd name="T2" fmla="*/ 2 w 32"/>
                <a:gd name="T3" fmla="*/ 36 h 36"/>
                <a:gd name="T4" fmla="*/ 1 w 32"/>
                <a:gd name="T5" fmla="*/ 33 h 36"/>
                <a:gd name="T6" fmla="*/ 14 w 32"/>
                <a:gd name="T7" fmla="*/ 1 h 36"/>
                <a:gd name="T8" fmla="*/ 16 w 32"/>
                <a:gd name="T9" fmla="*/ 0 h 36"/>
                <a:gd name="T10" fmla="*/ 16 w 32"/>
                <a:gd name="T11" fmla="*/ 0 h 36"/>
                <a:gd name="T12" fmla="*/ 18 w 32"/>
                <a:gd name="T13" fmla="*/ 1 h 36"/>
                <a:gd name="T14" fmla="*/ 32 w 32"/>
                <a:gd name="T15" fmla="*/ 33 h 36"/>
                <a:gd name="T16" fmla="*/ 30 w 32"/>
                <a:gd name="T17" fmla="*/ 36 h 36"/>
                <a:gd name="T18" fmla="*/ 28 w 32"/>
                <a:gd name="T19" fmla="*/ 35 h 36"/>
                <a:gd name="T20" fmla="*/ 16 w 32"/>
                <a:gd name="T21" fmla="*/ 7 h 36"/>
                <a:gd name="T22" fmla="*/ 4 w 32"/>
                <a:gd name="T23" fmla="*/ 35 h 36"/>
                <a:gd name="T24" fmla="*/ 2 w 3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6">
                  <a:moveTo>
                    <a:pt x="2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0" y="34"/>
                    <a:pt x="1" y="3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4"/>
                    <a:pt x="31" y="35"/>
                    <a:pt x="30" y="36"/>
                  </a:cubicBezTo>
                  <a:cubicBezTo>
                    <a:pt x="29" y="36"/>
                    <a:pt x="28" y="36"/>
                    <a:pt x="28" y="3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198">
              <a:extLst>
                <a:ext uri="{FF2B5EF4-FFF2-40B4-BE49-F238E27FC236}">
                  <a16:creationId xmlns:a16="http://schemas.microsoft.com/office/drawing/2014/main" id="{8AD9157F-DD4B-E2A9-AB11-1DA17D99D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750" y="2346325"/>
              <a:ext cx="120650" cy="71438"/>
            </a:xfrm>
            <a:custGeom>
              <a:avLst/>
              <a:gdLst>
                <a:gd name="T0" fmla="*/ 16 w 32"/>
                <a:gd name="T1" fmla="*/ 19 h 19"/>
                <a:gd name="T2" fmla="*/ 0 w 32"/>
                <a:gd name="T3" fmla="*/ 2 h 19"/>
                <a:gd name="T4" fmla="*/ 2 w 32"/>
                <a:gd name="T5" fmla="*/ 0 h 19"/>
                <a:gd name="T6" fmla="*/ 30 w 32"/>
                <a:gd name="T7" fmla="*/ 0 h 19"/>
                <a:gd name="T8" fmla="*/ 32 w 32"/>
                <a:gd name="T9" fmla="*/ 2 h 19"/>
                <a:gd name="T10" fmla="*/ 16 w 32"/>
                <a:gd name="T11" fmla="*/ 19 h 19"/>
                <a:gd name="T12" fmla="*/ 5 w 32"/>
                <a:gd name="T13" fmla="*/ 4 h 19"/>
                <a:gd name="T14" fmla="*/ 16 w 32"/>
                <a:gd name="T15" fmla="*/ 15 h 19"/>
                <a:gd name="T16" fmla="*/ 28 w 32"/>
                <a:gd name="T17" fmla="*/ 4 h 19"/>
                <a:gd name="T18" fmla="*/ 5 w 32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16" y="19"/>
                  </a:moveTo>
                  <a:cubicBezTo>
                    <a:pt x="7" y="19"/>
                    <a:pt x="0" y="11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11"/>
                    <a:pt x="25" y="19"/>
                    <a:pt x="16" y="19"/>
                  </a:cubicBezTo>
                  <a:close/>
                  <a:moveTo>
                    <a:pt x="5" y="4"/>
                  </a:moveTo>
                  <a:cubicBezTo>
                    <a:pt x="5" y="10"/>
                    <a:pt x="10" y="15"/>
                    <a:pt x="16" y="15"/>
                  </a:cubicBezTo>
                  <a:cubicBezTo>
                    <a:pt x="22" y="15"/>
                    <a:pt x="27" y="10"/>
                    <a:pt x="28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199">
              <a:extLst>
                <a:ext uri="{FF2B5EF4-FFF2-40B4-BE49-F238E27FC236}">
                  <a16:creationId xmlns:a16="http://schemas.microsoft.com/office/drawing/2014/main" id="{E9C8717B-374E-0F27-8D49-B0B877869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2227263"/>
              <a:ext cx="123825" cy="14288"/>
            </a:xfrm>
            <a:custGeom>
              <a:avLst/>
              <a:gdLst>
                <a:gd name="T0" fmla="*/ 31 w 33"/>
                <a:gd name="T1" fmla="*/ 4 h 4"/>
                <a:gd name="T2" fmla="*/ 2 w 33"/>
                <a:gd name="T3" fmla="*/ 4 h 4"/>
                <a:gd name="T4" fmla="*/ 0 w 33"/>
                <a:gd name="T5" fmla="*/ 2 h 4"/>
                <a:gd name="T6" fmla="*/ 2 w 33"/>
                <a:gd name="T7" fmla="*/ 0 h 4"/>
                <a:gd name="T8" fmla="*/ 31 w 33"/>
                <a:gd name="T9" fmla="*/ 0 h 4"/>
                <a:gd name="T10" fmla="*/ 33 w 33"/>
                <a:gd name="T11" fmla="*/ 2 h 4"/>
                <a:gd name="T12" fmla="*/ 31 w 3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">
                  <a:moveTo>
                    <a:pt x="3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3" y="1"/>
                    <a:pt x="33" y="2"/>
                  </a:cubicBezTo>
                  <a:cubicBezTo>
                    <a:pt x="33" y="3"/>
                    <a:pt x="33" y="4"/>
                    <a:pt x="3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200">
              <a:extLst>
                <a:ext uri="{FF2B5EF4-FFF2-40B4-BE49-F238E27FC236}">
                  <a16:creationId xmlns:a16="http://schemas.microsoft.com/office/drawing/2014/main" id="{A59664C6-6007-4829-DE3D-0A0450AA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8" y="2227263"/>
              <a:ext cx="139700" cy="14288"/>
            </a:xfrm>
            <a:custGeom>
              <a:avLst/>
              <a:gdLst>
                <a:gd name="T0" fmla="*/ 35 w 37"/>
                <a:gd name="T1" fmla="*/ 4 h 4"/>
                <a:gd name="T2" fmla="*/ 2 w 37"/>
                <a:gd name="T3" fmla="*/ 4 h 4"/>
                <a:gd name="T4" fmla="*/ 0 w 37"/>
                <a:gd name="T5" fmla="*/ 2 h 4"/>
                <a:gd name="T6" fmla="*/ 2 w 37"/>
                <a:gd name="T7" fmla="*/ 0 h 4"/>
                <a:gd name="T8" fmla="*/ 35 w 37"/>
                <a:gd name="T9" fmla="*/ 0 h 4"/>
                <a:gd name="T10" fmla="*/ 37 w 37"/>
                <a:gd name="T11" fmla="*/ 2 h 4"/>
                <a:gd name="T12" fmla="*/ 35 w 3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">
                  <a:moveTo>
                    <a:pt x="3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"/>
                    <a:pt x="36" y="4"/>
                    <a:pt x="3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A2FB358-67D3-4A42-2FA8-37EC4D12C357}"/>
              </a:ext>
            </a:extLst>
          </p:cNvPr>
          <p:cNvGrpSpPr/>
          <p:nvPr/>
        </p:nvGrpSpPr>
        <p:grpSpPr>
          <a:xfrm>
            <a:off x="10407241" y="2016087"/>
            <a:ext cx="360363" cy="360363"/>
            <a:chOff x="6997700" y="723900"/>
            <a:chExt cx="360363" cy="360363"/>
          </a:xfrm>
          <a:solidFill>
            <a:srgbClr val="00144F"/>
          </a:solidFill>
        </p:grpSpPr>
        <p:sp>
          <p:nvSpPr>
            <p:cNvPr id="140" name="Freeform 1465">
              <a:extLst>
                <a:ext uri="{FF2B5EF4-FFF2-40B4-BE49-F238E27FC236}">
                  <a16:creationId xmlns:a16="http://schemas.microsoft.com/office/drawing/2014/main" id="{EE9349D6-2FF9-854C-9530-E6B368050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0" y="889000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466">
              <a:extLst>
                <a:ext uri="{FF2B5EF4-FFF2-40B4-BE49-F238E27FC236}">
                  <a16:creationId xmlns:a16="http://schemas.microsoft.com/office/drawing/2014/main" id="{A26DBBD3-5FC9-E2D1-DE80-230AE44F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0" y="784225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467">
              <a:extLst>
                <a:ext uri="{FF2B5EF4-FFF2-40B4-BE49-F238E27FC236}">
                  <a16:creationId xmlns:a16="http://schemas.microsoft.com/office/drawing/2014/main" id="{E87D0767-FAA7-E3E4-55E0-44F84F8E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5" y="798513"/>
              <a:ext cx="58738" cy="106363"/>
            </a:xfrm>
            <a:custGeom>
              <a:avLst/>
              <a:gdLst>
                <a:gd name="T0" fmla="*/ 8 w 16"/>
                <a:gd name="T1" fmla="*/ 28 h 28"/>
                <a:gd name="T2" fmla="*/ 0 w 16"/>
                <a:gd name="T3" fmla="*/ 20 h 28"/>
                <a:gd name="T4" fmla="*/ 2 w 16"/>
                <a:gd name="T5" fmla="*/ 18 h 28"/>
                <a:gd name="T6" fmla="*/ 4 w 16"/>
                <a:gd name="T7" fmla="*/ 20 h 28"/>
                <a:gd name="T8" fmla="*/ 8 w 16"/>
                <a:gd name="T9" fmla="*/ 24 h 28"/>
                <a:gd name="T10" fmla="*/ 12 w 16"/>
                <a:gd name="T11" fmla="*/ 20 h 28"/>
                <a:gd name="T12" fmla="*/ 8 w 16"/>
                <a:gd name="T13" fmla="*/ 16 h 28"/>
                <a:gd name="T14" fmla="*/ 0 w 16"/>
                <a:gd name="T15" fmla="*/ 8 h 28"/>
                <a:gd name="T16" fmla="*/ 8 w 16"/>
                <a:gd name="T17" fmla="*/ 0 h 28"/>
                <a:gd name="T18" fmla="*/ 16 w 16"/>
                <a:gd name="T19" fmla="*/ 8 h 28"/>
                <a:gd name="T20" fmla="*/ 14 w 16"/>
                <a:gd name="T21" fmla="*/ 10 h 28"/>
                <a:gd name="T22" fmla="*/ 12 w 16"/>
                <a:gd name="T23" fmla="*/ 8 h 28"/>
                <a:gd name="T24" fmla="*/ 8 w 16"/>
                <a:gd name="T25" fmla="*/ 4 h 28"/>
                <a:gd name="T26" fmla="*/ 4 w 16"/>
                <a:gd name="T27" fmla="*/ 8 h 28"/>
                <a:gd name="T28" fmla="*/ 8 w 16"/>
                <a:gd name="T29" fmla="*/ 12 h 28"/>
                <a:gd name="T30" fmla="*/ 16 w 16"/>
                <a:gd name="T31" fmla="*/ 20 h 28"/>
                <a:gd name="T32" fmla="*/ 8 w 16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28">
                  <a:moveTo>
                    <a:pt x="8" y="28"/>
                  </a:moveTo>
                  <a:cubicBezTo>
                    <a:pt x="4" y="28"/>
                    <a:pt x="0" y="24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" y="18"/>
                    <a:pt x="4" y="19"/>
                    <a:pt x="4" y="20"/>
                  </a:cubicBezTo>
                  <a:cubicBezTo>
                    <a:pt x="4" y="22"/>
                    <a:pt x="6" y="24"/>
                    <a:pt x="8" y="24"/>
                  </a:cubicBezTo>
                  <a:cubicBezTo>
                    <a:pt x="10" y="24"/>
                    <a:pt x="12" y="22"/>
                    <a:pt x="12" y="20"/>
                  </a:cubicBezTo>
                  <a:cubicBezTo>
                    <a:pt x="12" y="18"/>
                    <a:pt x="10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9"/>
                    <a:pt x="15" y="10"/>
                    <a:pt x="14" y="10"/>
                  </a:cubicBezTo>
                  <a:cubicBezTo>
                    <a:pt x="13" y="10"/>
                    <a:pt x="12" y="9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2" y="12"/>
                    <a:pt x="16" y="16"/>
                    <a:pt x="16" y="20"/>
                  </a:cubicBezTo>
                  <a:cubicBezTo>
                    <a:pt x="16" y="24"/>
                    <a:pt x="12" y="28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468">
              <a:extLst>
                <a:ext uri="{FF2B5EF4-FFF2-40B4-BE49-F238E27FC236}">
                  <a16:creationId xmlns:a16="http://schemas.microsoft.com/office/drawing/2014/main" id="{4EFA6647-9131-4C7B-98E6-0E1E08A97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723900"/>
              <a:ext cx="255588" cy="255588"/>
            </a:xfrm>
            <a:custGeom>
              <a:avLst/>
              <a:gdLst>
                <a:gd name="T0" fmla="*/ 34 w 68"/>
                <a:gd name="T1" fmla="*/ 68 h 68"/>
                <a:gd name="T2" fmla="*/ 0 w 68"/>
                <a:gd name="T3" fmla="*/ 34 h 68"/>
                <a:gd name="T4" fmla="*/ 34 w 68"/>
                <a:gd name="T5" fmla="*/ 0 h 68"/>
                <a:gd name="T6" fmla="*/ 68 w 68"/>
                <a:gd name="T7" fmla="*/ 34 h 68"/>
                <a:gd name="T8" fmla="*/ 34 w 68"/>
                <a:gd name="T9" fmla="*/ 68 h 68"/>
                <a:gd name="T10" fmla="*/ 34 w 68"/>
                <a:gd name="T11" fmla="*/ 4 h 68"/>
                <a:gd name="T12" fmla="*/ 4 w 68"/>
                <a:gd name="T13" fmla="*/ 34 h 68"/>
                <a:gd name="T14" fmla="*/ 34 w 68"/>
                <a:gd name="T15" fmla="*/ 64 h 68"/>
                <a:gd name="T16" fmla="*/ 64 w 68"/>
                <a:gd name="T17" fmla="*/ 34 h 68"/>
                <a:gd name="T18" fmla="*/ 34 w 68"/>
                <a:gd name="T1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4"/>
                  </a:moveTo>
                  <a:cubicBezTo>
                    <a:pt x="17" y="4"/>
                    <a:pt x="4" y="17"/>
                    <a:pt x="4" y="34"/>
                  </a:cubicBezTo>
                  <a:cubicBezTo>
                    <a:pt x="4" y="51"/>
                    <a:pt x="17" y="64"/>
                    <a:pt x="34" y="64"/>
                  </a:cubicBezTo>
                  <a:cubicBezTo>
                    <a:pt x="51" y="64"/>
                    <a:pt x="64" y="51"/>
                    <a:pt x="64" y="34"/>
                  </a:cubicBezTo>
                  <a:cubicBezTo>
                    <a:pt x="64" y="17"/>
                    <a:pt x="51" y="4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69">
              <a:extLst>
                <a:ext uri="{FF2B5EF4-FFF2-40B4-BE49-F238E27FC236}">
                  <a16:creationId xmlns:a16="http://schemas.microsoft.com/office/drawing/2014/main" id="{7450ECB5-52EF-1044-ECC9-66DCF36E4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927100"/>
              <a:ext cx="157163" cy="157163"/>
            </a:xfrm>
            <a:custGeom>
              <a:avLst/>
              <a:gdLst>
                <a:gd name="T0" fmla="*/ 40 w 42"/>
                <a:gd name="T1" fmla="*/ 42 h 42"/>
                <a:gd name="T2" fmla="*/ 39 w 42"/>
                <a:gd name="T3" fmla="*/ 41 h 42"/>
                <a:gd name="T4" fmla="*/ 1 w 42"/>
                <a:gd name="T5" fmla="*/ 4 h 42"/>
                <a:gd name="T6" fmla="*/ 1 w 42"/>
                <a:gd name="T7" fmla="*/ 1 h 42"/>
                <a:gd name="T8" fmla="*/ 4 w 42"/>
                <a:gd name="T9" fmla="*/ 1 h 42"/>
                <a:gd name="T10" fmla="*/ 41 w 42"/>
                <a:gd name="T11" fmla="*/ 39 h 42"/>
                <a:gd name="T12" fmla="*/ 41 w 42"/>
                <a:gd name="T13" fmla="*/ 41 h 42"/>
                <a:gd name="T14" fmla="*/ 40 w 42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2">
                  <a:moveTo>
                    <a:pt x="40" y="42"/>
                  </a:moveTo>
                  <a:cubicBezTo>
                    <a:pt x="39" y="42"/>
                    <a:pt x="39" y="42"/>
                    <a:pt x="39" y="4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ubicBezTo>
                    <a:pt x="41" y="42"/>
                    <a:pt x="41" y="42"/>
                    <a:pt x="4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AE9F5B6-5771-3916-6AA4-DDF82B1057FA}"/>
              </a:ext>
            </a:extLst>
          </p:cNvPr>
          <p:cNvGrpSpPr/>
          <p:nvPr/>
        </p:nvGrpSpPr>
        <p:grpSpPr>
          <a:xfrm>
            <a:off x="1418859" y="2014499"/>
            <a:ext cx="361950" cy="363538"/>
            <a:chOff x="3390900" y="2884488"/>
            <a:chExt cx="361950" cy="363538"/>
          </a:xfrm>
          <a:solidFill>
            <a:srgbClr val="00144F"/>
          </a:solidFill>
        </p:grpSpPr>
        <p:sp>
          <p:nvSpPr>
            <p:cNvPr id="146" name="Freeform 1700">
              <a:extLst>
                <a:ext uri="{FF2B5EF4-FFF2-40B4-BE49-F238E27FC236}">
                  <a16:creationId xmlns:a16="http://schemas.microsoft.com/office/drawing/2014/main" id="{FFE90645-512C-F05B-89BA-F50001D49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2884488"/>
              <a:ext cx="361950" cy="363538"/>
            </a:xfrm>
            <a:custGeom>
              <a:avLst/>
              <a:gdLst>
                <a:gd name="T0" fmla="*/ 49 w 96"/>
                <a:gd name="T1" fmla="*/ 97 h 97"/>
                <a:gd name="T2" fmla="*/ 47 w 96"/>
                <a:gd name="T3" fmla="*/ 95 h 97"/>
                <a:gd name="T4" fmla="*/ 49 w 96"/>
                <a:gd name="T5" fmla="*/ 93 h 97"/>
                <a:gd name="T6" fmla="*/ 75 w 96"/>
                <a:gd name="T7" fmla="*/ 83 h 97"/>
                <a:gd name="T8" fmla="*/ 78 w 96"/>
                <a:gd name="T9" fmla="*/ 84 h 97"/>
                <a:gd name="T10" fmla="*/ 78 w 96"/>
                <a:gd name="T11" fmla="*/ 87 h 97"/>
                <a:gd name="T12" fmla="*/ 49 w 96"/>
                <a:gd name="T13" fmla="*/ 97 h 97"/>
                <a:gd name="T14" fmla="*/ 49 w 96"/>
                <a:gd name="T15" fmla="*/ 97 h 97"/>
                <a:gd name="T16" fmla="*/ 38 w 96"/>
                <a:gd name="T17" fmla="*/ 96 h 97"/>
                <a:gd name="T18" fmla="*/ 37 w 96"/>
                <a:gd name="T19" fmla="*/ 96 h 97"/>
                <a:gd name="T20" fmla="*/ 11 w 96"/>
                <a:gd name="T21" fmla="*/ 80 h 97"/>
                <a:gd name="T22" fmla="*/ 11 w 96"/>
                <a:gd name="T23" fmla="*/ 77 h 97"/>
                <a:gd name="T24" fmla="*/ 14 w 96"/>
                <a:gd name="T25" fmla="*/ 77 h 97"/>
                <a:gd name="T26" fmla="*/ 38 w 96"/>
                <a:gd name="T27" fmla="*/ 92 h 97"/>
                <a:gd name="T28" fmla="*/ 40 w 96"/>
                <a:gd name="T29" fmla="*/ 94 h 97"/>
                <a:gd name="T30" fmla="*/ 38 w 96"/>
                <a:gd name="T31" fmla="*/ 96 h 97"/>
                <a:gd name="T32" fmla="*/ 85 w 96"/>
                <a:gd name="T33" fmla="*/ 79 h 97"/>
                <a:gd name="T34" fmla="*/ 83 w 96"/>
                <a:gd name="T35" fmla="*/ 79 h 97"/>
                <a:gd name="T36" fmla="*/ 83 w 96"/>
                <a:gd name="T37" fmla="*/ 76 h 97"/>
                <a:gd name="T38" fmla="*/ 92 w 96"/>
                <a:gd name="T39" fmla="*/ 49 h 97"/>
                <a:gd name="T40" fmla="*/ 94 w 96"/>
                <a:gd name="T41" fmla="*/ 47 h 97"/>
                <a:gd name="T42" fmla="*/ 96 w 96"/>
                <a:gd name="T43" fmla="*/ 49 h 97"/>
                <a:gd name="T44" fmla="*/ 96 w 96"/>
                <a:gd name="T45" fmla="*/ 49 h 97"/>
                <a:gd name="T46" fmla="*/ 86 w 96"/>
                <a:gd name="T47" fmla="*/ 78 h 97"/>
                <a:gd name="T48" fmla="*/ 85 w 96"/>
                <a:gd name="T49" fmla="*/ 79 h 97"/>
                <a:gd name="T50" fmla="*/ 7 w 96"/>
                <a:gd name="T51" fmla="*/ 71 h 97"/>
                <a:gd name="T52" fmla="*/ 5 w 96"/>
                <a:gd name="T53" fmla="*/ 70 h 97"/>
                <a:gd name="T54" fmla="*/ 0 w 96"/>
                <a:gd name="T55" fmla="*/ 49 h 97"/>
                <a:gd name="T56" fmla="*/ 1 w 96"/>
                <a:gd name="T57" fmla="*/ 39 h 97"/>
                <a:gd name="T58" fmla="*/ 3 w 96"/>
                <a:gd name="T59" fmla="*/ 38 h 97"/>
                <a:gd name="T60" fmla="*/ 5 w 96"/>
                <a:gd name="T61" fmla="*/ 40 h 97"/>
                <a:gd name="T62" fmla="*/ 4 w 96"/>
                <a:gd name="T63" fmla="*/ 49 h 97"/>
                <a:gd name="T64" fmla="*/ 8 w 96"/>
                <a:gd name="T65" fmla="*/ 68 h 97"/>
                <a:gd name="T66" fmla="*/ 7 w 96"/>
                <a:gd name="T67" fmla="*/ 71 h 97"/>
                <a:gd name="T68" fmla="*/ 7 w 96"/>
                <a:gd name="T69" fmla="*/ 71 h 97"/>
                <a:gd name="T70" fmla="*/ 93 w 96"/>
                <a:gd name="T71" fmla="*/ 40 h 97"/>
                <a:gd name="T72" fmla="*/ 91 w 96"/>
                <a:gd name="T73" fmla="*/ 38 h 97"/>
                <a:gd name="T74" fmla="*/ 75 w 96"/>
                <a:gd name="T75" fmla="*/ 14 h 97"/>
                <a:gd name="T76" fmla="*/ 75 w 96"/>
                <a:gd name="T77" fmla="*/ 12 h 97"/>
                <a:gd name="T78" fmla="*/ 78 w 96"/>
                <a:gd name="T79" fmla="*/ 11 h 97"/>
                <a:gd name="T80" fmla="*/ 95 w 96"/>
                <a:gd name="T81" fmla="*/ 37 h 97"/>
                <a:gd name="T82" fmla="*/ 93 w 96"/>
                <a:gd name="T83" fmla="*/ 40 h 97"/>
                <a:gd name="T84" fmla="*/ 93 w 96"/>
                <a:gd name="T85" fmla="*/ 40 h 97"/>
                <a:gd name="T86" fmla="*/ 6 w 96"/>
                <a:gd name="T87" fmla="*/ 31 h 97"/>
                <a:gd name="T88" fmla="*/ 6 w 96"/>
                <a:gd name="T89" fmla="*/ 31 h 97"/>
                <a:gd name="T90" fmla="*/ 5 w 96"/>
                <a:gd name="T91" fmla="*/ 28 h 97"/>
                <a:gd name="T92" fmla="*/ 26 w 96"/>
                <a:gd name="T93" fmla="*/ 6 h 97"/>
                <a:gd name="T94" fmla="*/ 29 w 96"/>
                <a:gd name="T95" fmla="*/ 7 h 97"/>
                <a:gd name="T96" fmla="*/ 28 w 96"/>
                <a:gd name="T97" fmla="*/ 10 h 97"/>
                <a:gd name="T98" fmla="*/ 8 w 96"/>
                <a:gd name="T99" fmla="*/ 30 h 97"/>
                <a:gd name="T100" fmla="*/ 6 w 96"/>
                <a:gd name="T101" fmla="*/ 31 h 97"/>
                <a:gd name="T102" fmla="*/ 67 w 96"/>
                <a:gd name="T103" fmla="*/ 9 h 97"/>
                <a:gd name="T104" fmla="*/ 66 w 96"/>
                <a:gd name="T105" fmla="*/ 9 h 97"/>
                <a:gd name="T106" fmla="*/ 38 w 96"/>
                <a:gd name="T107" fmla="*/ 6 h 97"/>
                <a:gd name="T108" fmla="*/ 36 w 96"/>
                <a:gd name="T109" fmla="*/ 5 h 97"/>
                <a:gd name="T110" fmla="*/ 37 w 96"/>
                <a:gd name="T111" fmla="*/ 2 h 97"/>
                <a:gd name="T112" fmla="*/ 68 w 96"/>
                <a:gd name="T113" fmla="*/ 5 h 97"/>
                <a:gd name="T114" fmla="*/ 69 w 96"/>
                <a:gd name="T115" fmla="*/ 8 h 97"/>
                <a:gd name="T116" fmla="*/ 67 w 96"/>
                <a:gd name="T117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97">
                  <a:moveTo>
                    <a:pt x="49" y="97"/>
                  </a:moveTo>
                  <a:cubicBezTo>
                    <a:pt x="48" y="97"/>
                    <a:pt x="47" y="96"/>
                    <a:pt x="47" y="95"/>
                  </a:cubicBezTo>
                  <a:cubicBezTo>
                    <a:pt x="47" y="94"/>
                    <a:pt x="48" y="93"/>
                    <a:pt x="49" y="93"/>
                  </a:cubicBezTo>
                  <a:cubicBezTo>
                    <a:pt x="59" y="93"/>
                    <a:pt x="68" y="89"/>
                    <a:pt x="75" y="83"/>
                  </a:cubicBezTo>
                  <a:cubicBezTo>
                    <a:pt x="76" y="83"/>
                    <a:pt x="78" y="83"/>
                    <a:pt x="78" y="84"/>
                  </a:cubicBezTo>
                  <a:cubicBezTo>
                    <a:pt x="79" y="85"/>
                    <a:pt x="79" y="86"/>
                    <a:pt x="78" y="87"/>
                  </a:cubicBezTo>
                  <a:cubicBezTo>
                    <a:pt x="70" y="93"/>
                    <a:pt x="60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lose/>
                  <a:moveTo>
                    <a:pt x="38" y="96"/>
                  </a:moveTo>
                  <a:cubicBezTo>
                    <a:pt x="38" y="96"/>
                    <a:pt x="38" y="96"/>
                    <a:pt x="37" y="96"/>
                  </a:cubicBezTo>
                  <a:cubicBezTo>
                    <a:pt x="27" y="94"/>
                    <a:pt x="18" y="88"/>
                    <a:pt x="11" y="80"/>
                  </a:cubicBezTo>
                  <a:cubicBezTo>
                    <a:pt x="10" y="79"/>
                    <a:pt x="11" y="78"/>
                    <a:pt x="11" y="77"/>
                  </a:cubicBezTo>
                  <a:cubicBezTo>
                    <a:pt x="12" y="76"/>
                    <a:pt x="13" y="76"/>
                    <a:pt x="14" y="77"/>
                  </a:cubicBezTo>
                  <a:cubicBezTo>
                    <a:pt x="20" y="85"/>
                    <a:pt x="29" y="90"/>
                    <a:pt x="38" y="92"/>
                  </a:cubicBezTo>
                  <a:cubicBezTo>
                    <a:pt x="39" y="92"/>
                    <a:pt x="40" y="93"/>
                    <a:pt x="40" y="94"/>
                  </a:cubicBezTo>
                  <a:cubicBezTo>
                    <a:pt x="40" y="95"/>
                    <a:pt x="39" y="96"/>
                    <a:pt x="38" y="96"/>
                  </a:cubicBezTo>
                  <a:close/>
                  <a:moveTo>
                    <a:pt x="85" y="79"/>
                  </a:moveTo>
                  <a:cubicBezTo>
                    <a:pt x="84" y="79"/>
                    <a:pt x="84" y="79"/>
                    <a:pt x="83" y="79"/>
                  </a:cubicBezTo>
                  <a:cubicBezTo>
                    <a:pt x="82" y="78"/>
                    <a:pt x="82" y="77"/>
                    <a:pt x="83" y="76"/>
                  </a:cubicBezTo>
                  <a:cubicBezTo>
                    <a:pt x="89" y="68"/>
                    <a:pt x="92" y="59"/>
                    <a:pt x="92" y="49"/>
                  </a:cubicBezTo>
                  <a:cubicBezTo>
                    <a:pt x="92" y="48"/>
                    <a:pt x="93" y="47"/>
                    <a:pt x="94" y="47"/>
                  </a:cubicBezTo>
                  <a:cubicBezTo>
                    <a:pt x="95" y="47"/>
                    <a:pt x="96" y="48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60"/>
                    <a:pt x="93" y="70"/>
                    <a:pt x="86" y="78"/>
                  </a:cubicBezTo>
                  <a:cubicBezTo>
                    <a:pt x="86" y="79"/>
                    <a:pt x="85" y="79"/>
                    <a:pt x="85" y="79"/>
                  </a:cubicBezTo>
                  <a:close/>
                  <a:moveTo>
                    <a:pt x="7" y="71"/>
                  </a:moveTo>
                  <a:cubicBezTo>
                    <a:pt x="6" y="71"/>
                    <a:pt x="5" y="71"/>
                    <a:pt x="5" y="70"/>
                  </a:cubicBezTo>
                  <a:cubicBezTo>
                    <a:pt x="2" y="63"/>
                    <a:pt x="0" y="56"/>
                    <a:pt x="0" y="49"/>
                  </a:cubicBezTo>
                  <a:cubicBezTo>
                    <a:pt x="0" y="46"/>
                    <a:pt x="0" y="43"/>
                    <a:pt x="1" y="39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4" y="38"/>
                    <a:pt x="5" y="39"/>
                    <a:pt x="5" y="40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56"/>
                    <a:pt x="5" y="62"/>
                    <a:pt x="8" y="68"/>
                  </a:cubicBezTo>
                  <a:cubicBezTo>
                    <a:pt x="9" y="69"/>
                    <a:pt x="8" y="70"/>
                    <a:pt x="7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93" y="40"/>
                  </a:moveTo>
                  <a:cubicBezTo>
                    <a:pt x="92" y="40"/>
                    <a:pt x="91" y="39"/>
                    <a:pt x="91" y="38"/>
                  </a:cubicBezTo>
                  <a:cubicBezTo>
                    <a:pt x="88" y="29"/>
                    <a:pt x="83" y="20"/>
                    <a:pt x="75" y="14"/>
                  </a:cubicBezTo>
                  <a:cubicBezTo>
                    <a:pt x="74" y="14"/>
                    <a:pt x="74" y="13"/>
                    <a:pt x="75" y="12"/>
                  </a:cubicBezTo>
                  <a:cubicBezTo>
                    <a:pt x="76" y="11"/>
                    <a:pt x="77" y="11"/>
                    <a:pt x="78" y="11"/>
                  </a:cubicBezTo>
                  <a:cubicBezTo>
                    <a:pt x="86" y="18"/>
                    <a:pt x="92" y="27"/>
                    <a:pt x="95" y="37"/>
                  </a:cubicBezTo>
                  <a:cubicBezTo>
                    <a:pt x="95" y="38"/>
                    <a:pt x="94" y="39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5" y="30"/>
                    <a:pt x="4" y="29"/>
                    <a:pt x="5" y="28"/>
                  </a:cubicBezTo>
                  <a:cubicBezTo>
                    <a:pt x="9" y="19"/>
                    <a:pt x="17" y="11"/>
                    <a:pt x="26" y="6"/>
                  </a:cubicBezTo>
                  <a:cubicBezTo>
                    <a:pt x="27" y="6"/>
                    <a:pt x="28" y="6"/>
                    <a:pt x="29" y="7"/>
                  </a:cubicBezTo>
                  <a:cubicBezTo>
                    <a:pt x="29" y="8"/>
                    <a:pt x="29" y="9"/>
                    <a:pt x="28" y="10"/>
                  </a:cubicBezTo>
                  <a:cubicBezTo>
                    <a:pt x="19" y="14"/>
                    <a:pt x="12" y="21"/>
                    <a:pt x="8" y="30"/>
                  </a:cubicBezTo>
                  <a:cubicBezTo>
                    <a:pt x="8" y="31"/>
                    <a:pt x="7" y="31"/>
                    <a:pt x="6" y="31"/>
                  </a:cubicBezTo>
                  <a:close/>
                  <a:moveTo>
                    <a:pt x="67" y="9"/>
                  </a:moveTo>
                  <a:cubicBezTo>
                    <a:pt x="67" y="9"/>
                    <a:pt x="66" y="9"/>
                    <a:pt x="66" y="9"/>
                  </a:cubicBezTo>
                  <a:cubicBezTo>
                    <a:pt x="57" y="5"/>
                    <a:pt x="47" y="4"/>
                    <a:pt x="38" y="6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5" y="4"/>
                    <a:pt x="36" y="2"/>
                    <a:pt x="37" y="2"/>
                  </a:cubicBezTo>
                  <a:cubicBezTo>
                    <a:pt x="47" y="0"/>
                    <a:pt x="58" y="1"/>
                    <a:pt x="68" y="5"/>
                  </a:cubicBezTo>
                  <a:cubicBezTo>
                    <a:pt x="69" y="6"/>
                    <a:pt x="69" y="7"/>
                    <a:pt x="69" y="8"/>
                  </a:cubicBezTo>
                  <a:cubicBezTo>
                    <a:pt x="68" y="9"/>
                    <a:pt x="68" y="9"/>
                    <a:pt x="6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701">
              <a:extLst>
                <a:ext uri="{FF2B5EF4-FFF2-40B4-BE49-F238E27FC236}">
                  <a16:creationId xmlns:a16="http://schemas.microsoft.com/office/drawing/2014/main" id="{DFD1CA86-4CDA-0175-C84F-6BB6C086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75" y="2994025"/>
              <a:ext cx="254000" cy="149225"/>
            </a:xfrm>
            <a:custGeom>
              <a:avLst/>
              <a:gdLst>
                <a:gd name="T0" fmla="*/ 34 w 68"/>
                <a:gd name="T1" fmla="*/ 40 h 40"/>
                <a:gd name="T2" fmla="*/ 0 w 68"/>
                <a:gd name="T3" fmla="*/ 21 h 40"/>
                <a:gd name="T4" fmla="*/ 0 w 68"/>
                <a:gd name="T5" fmla="*/ 19 h 40"/>
                <a:gd name="T6" fmla="*/ 34 w 68"/>
                <a:gd name="T7" fmla="*/ 0 h 40"/>
                <a:gd name="T8" fmla="*/ 67 w 68"/>
                <a:gd name="T9" fmla="*/ 19 h 40"/>
                <a:gd name="T10" fmla="*/ 67 w 68"/>
                <a:gd name="T11" fmla="*/ 21 h 40"/>
                <a:gd name="T12" fmla="*/ 34 w 68"/>
                <a:gd name="T13" fmla="*/ 40 h 40"/>
                <a:gd name="T14" fmla="*/ 5 w 68"/>
                <a:gd name="T15" fmla="*/ 20 h 40"/>
                <a:gd name="T16" fmla="*/ 34 w 68"/>
                <a:gd name="T17" fmla="*/ 36 h 40"/>
                <a:gd name="T18" fmla="*/ 63 w 68"/>
                <a:gd name="T19" fmla="*/ 20 h 40"/>
                <a:gd name="T20" fmla="*/ 34 w 68"/>
                <a:gd name="T21" fmla="*/ 4 h 40"/>
                <a:gd name="T22" fmla="*/ 5 w 68"/>
                <a:gd name="T2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40">
                  <a:moveTo>
                    <a:pt x="34" y="40"/>
                  </a:moveTo>
                  <a:cubicBezTo>
                    <a:pt x="15" y="40"/>
                    <a:pt x="1" y="22"/>
                    <a:pt x="0" y="21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1" y="18"/>
                    <a:pt x="15" y="0"/>
                    <a:pt x="34" y="0"/>
                  </a:cubicBezTo>
                  <a:cubicBezTo>
                    <a:pt x="52" y="0"/>
                    <a:pt x="67" y="18"/>
                    <a:pt x="67" y="19"/>
                  </a:cubicBezTo>
                  <a:cubicBezTo>
                    <a:pt x="68" y="19"/>
                    <a:pt x="68" y="21"/>
                    <a:pt x="67" y="21"/>
                  </a:cubicBezTo>
                  <a:cubicBezTo>
                    <a:pt x="67" y="22"/>
                    <a:pt x="52" y="40"/>
                    <a:pt x="34" y="40"/>
                  </a:cubicBezTo>
                  <a:close/>
                  <a:moveTo>
                    <a:pt x="5" y="20"/>
                  </a:moveTo>
                  <a:cubicBezTo>
                    <a:pt x="8" y="24"/>
                    <a:pt x="20" y="36"/>
                    <a:pt x="34" y="36"/>
                  </a:cubicBezTo>
                  <a:cubicBezTo>
                    <a:pt x="48" y="36"/>
                    <a:pt x="60" y="24"/>
                    <a:pt x="63" y="20"/>
                  </a:cubicBezTo>
                  <a:cubicBezTo>
                    <a:pt x="60" y="16"/>
                    <a:pt x="48" y="4"/>
                    <a:pt x="34" y="4"/>
                  </a:cubicBezTo>
                  <a:cubicBezTo>
                    <a:pt x="20" y="4"/>
                    <a:pt x="8" y="16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702">
              <a:extLst>
                <a:ext uri="{FF2B5EF4-FFF2-40B4-BE49-F238E27FC236}">
                  <a16:creationId xmlns:a16="http://schemas.microsoft.com/office/drawing/2014/main" id="{1DC676B2-62E4-D020-4AE7-2635608DC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022600"/>
              <a:ext cx="88900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9"/>
                    <a:pt x="18" y="24"/>
                    <a:pt x="12" y="24"/>
                  </a:cubicBezTo>
                  <a:close/>
                  <a:moveTo>
                    <a:pt x="12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EEAB50F-0623-07A1-BD65-23FACEAD7AEC}"/>
              </a:ext>
            </a:extLst>
          </p:cNvPr>
          <p:cNvGrpSpPr/>
          <p:nvPr/>
        </p:nvGrpSpPr>
        <p:grpSpPr>
          <a:xfrm>
            <a:off x="8167488" y="2023230"/>
            <a:ext cx="346075" cy="346076"/>
            <a:chOff x="5554663" y="723900"/>
            <a:chExt cx="346075" cy="346076"/>
          </a:xfrm>
          <a:solidFill>
            <a:srgbClr val="00144F"/>
          </a:solidFill>
        </p:grpSpPr>
        <p:sp>
          <p:nvSpPr>
            <p:cNvPr id="150" name="Freeform 1743">
              <a:extLst>
                <a:ext uri="{FF2B5EF4-FFF2-40B4-BE49-F238E27FC236}">
                  <a16:creationId xmlns:a16="http://schemas.microsoft.com/office/drawing/2014/main" id="{408E95C0-ED3D-B789-4966-A0196BBEA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5938" y="765175"/>
              <a:ext cx="263525" cy="263525"/>
            </a:xfrm>
            <a:custGeom>
              <a:avLst/>
              <a:gdLst>
                <a:gd name="T0" fmla="*/ 35 w 70"/>
                <a:gd name="T1" fmla="*/ 70 h 70"/>
                <a:gd name="T2" fmla="*/ 0 w 70"/>
                <a:gd name="T3" fmla="*/ 35 h 70"/>
                <a:gd name="T4" fmla="*/ 35 w 70"/>
                <a:gd name="T5" fmla="*/ 0 h 70"/>
                <a:gd name="T6" fmla="*/ 70 w 70"/>
                <a:gd name="T7" fmla="*/ 35 h 70"/>
                <a:gd name="T8" fmla="*/ 35 w 70"/>
                <a:gd name="T9" fmla="*/ 70 h 70"/>
                <a:gd name="T10" fmla="*/ 35 w 70"/>
                <a:gd name="T11" fmla="*/ 4 h 70"/>
                <a:gd name="T12" fmla="*/ 4 w 70"/>
                <a:gd name="T13" fmla="*/ 35 h 70"/>
                <a:gd name="T14" fmla="*/ 35 w 70"/>
                <a:gd name="T15" fmla="*/ 66 h 70"/>
                <a:gd name="T16" fmla="*/ 66 w 70"/>
                <a:gd name="T17" fmla="*/ 35 h 70"/>
                <a:gd name="T18" fmla="*/ 35 w 70"/>
                <a:gd name="T1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4"/>
                    <a:pt x="54" y="70"/>
                    <a:pt x="35" y="70"/>
                  </a:cubicBezTo>
                  <a:close/>
                  <a:moveTo>
                    <a:pt x="35" y="4"/>
                  </a:moveTo>
                  <a:cubicBezTo>
                    <a:pt x="18" y="4"/>
                    <a:pt x="4" y="18"/>
                    <a:pt x="4" y="35"/>
                  </a:cubicBezTo>
                  <a:cubicBezTo>
                    <a:pt x="4" y="52"/>
                    <a:pt x="18" y="66"/>
                    <a:pt x="35" y="66"/>
                  </a:cubicBezTo>
                  <a:cubicBezTo>
                    <a:pt x="52" y="66"/>
                    <a:pt x="66" y="52"/>
                    <a:pt x="66" y="35"/>
                  </a:cubicBezTo>
                  <a:cubicBezTo>
                    <a:pt x="66" y="18"/>
                    <a:pt x="52" y="4"/>
                    <a:pt x="3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744">
              <a:extLst>
                <a:ext uri="{FF2B5EF4-FFF2-40B4-BE49-F238E27FC236}">
                  <a16:creationId xmlns:a16="http://schemas.microsoft.com/office/drawing/2014/main" id="{BB0234D8-D4AA-2BEC-215A-4A2CB9DE9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723900"/>
              <a:ext cx="15875" cy="87313"/>
            </a:xfrm>
            <a:custGeom>
              <a:avLst/>
              <a:gdLst>
                <a:gd name="T0" fmla="*/ 2 w 4"/>
                <a:gd name="T1" fmla="*/ 23 h 23"/>
                <a:gd name="T2" fmla="*/ 0 w 4"/>
                <a:gd name="T3" fmla="*/ 21 h 23"/>
                <a:gd name="T4" fmla="*/ 0 w 4"/>
                <a:gd name="T5" fmla="*/ 2 h 23"/>
                <a:gd name="T6" fmla="*/ 2 w 4"/>
                <a:gd name="T7" fmla="*/ 0 h 23"/>
                <a:gd name="T8" fmla="*/ 4 w 4"/>
                <a:gd name="T9" fmla="*/ 2 h 23"/>
                <a:gd name="T10" fmla="*/ 4 w 4"/>
                <a:gd name="T11" fmla="*/ 21 h 23"/>
                <a:gd name="T12" fmla="*/ 2 w 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3">
                  <a:moveTo>
                    <a:pt x="2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745">
              <a:extLst>
                <a:ext uri="{FF2B5EF4-FFF2-40B4-BE49-F238E27FC236}">
                  <a16:creationId xmlns:a16="http://schemas.microsoft.com/office/drawing/2014/main" id="{223933BE-C00A-17EF-7A8C-8EE08CCF9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889000"/>
              <a:ext cx="87313" cy="15875"/>
            </a:xfrm>
            <a:custGeom>
              <a:avLst/>
              <a:gdLst>
                <a:gd name="T0" fmla="*/ 21 w 23"/>
                <a:gd name="T1" fmla="*/ 4 h 4"/>
                <a:gd name="T2" fmla="*/ 2 w 23"/>
                <a:gd name="T3" fmla="*/ 4 h 4"/>
                <a:gd name="T4" fmla="*/ 0 w 23"/>
                <a:gd name="T5" fmla="*/ 2 h 4"/>
                <a:gd name="T6" fmla="*/ 2 w 23"/>
                <a:gd name="T7" fmla="*/ 0 h 4"/>
                <a:gd name="T8" fmla="*/ 21 w 23"/>
                <a:gd name="T9" fmla="*/ 0 h 4"/>
                <a:gd name="T10" fmla="*/ 23 w 23"/>
                <a:gd name="T11" fmla="*/ 2 h 4"/>
                <a:gd name="T12" fmla="*/ 21 w 2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3"/>
                    <a:pt x="22" y="4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746">
              <a:extLst>
                <a:ext uri="{FF2B5EF4-FFF2-40B4-BE49-F238E27FC236}">
                  <a16:creationId xmlns:a16="http://schemas.microsoft.com/office/drawing/2014/main" id="{876BE4FD-3D92-C0DB-50DC-F08C3E7DC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982663"/>
              <a:ext cx="15875" cy="87313"/>
            </a:xfrm>
            <a:custGeom>
              <a:avLst/>
              <a:gdLst>
                <a:gd name="T0" fmla="*/ 2 w 4"/>
                <a:gd name="T1" fmla="*/ 23 h 23"/>
                <a:gd name="T2" fmla="*/ 0 w 4"/>
                <a:gd name="T3" fmla="*/ 21 h 23"/>
                <a:gd name="T4" fmla="*/ 0 w 4"/>
                <a:gd name="T5" fmla="*/ 2 h 23"/>
                <a:gd name="T6" fmla="*/ 2 w 4"/>
                <a:gd name="T7" fmla="*/ 0 h 23"/>
                <a:gd name="T8" fmla="*/ 4 w 4"/>
                <a:gd name="T9" fmla="*/ 2 h 23"/>
                <a:gd name="T10" fmla="*/ 4 w 4"/>
                <a:gd name="T11" fmla="*/ 21 h 23"/>
                <a:gd name="T12" fmla="*/ 2 w 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3">
                  <a:moveTo>
                    <a:pt x="2" y="23"/>
                  </a:moveTo>
                  <a:cubicBezTo>
                    <a:pt x="1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747">
              <a:extLst>
                <a:ext uri="{FF2B5EF4-FFF2-40B4-BE49-F238E27FC236}">
                  <a16:creationId xmlns:a16="http://schemas.microsoft.com/office/drawing/2014/main" id="{1F4EAC55-BD39-C6F2-861A-DA0732B9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889000"/>
              <a:ext cx="85725" cy="15875"/>
            </a:xfrm>
            <a:custGeom>
              <a:avLst/>
              <a:gdLst>
                <a:gd name="T0" fmla="*/ 21 w 23"/>
                <a:gd name="T1" fmla="*/ 4 h 4"/>
                <a:gd name="T2" fmla="*/ 2 w 23"/>
                <a:gd name="T3" fmla="*/ 4 h 4"/>
                <a:gd name="T4" fmla="*/ 0 w 23"/>
                <a:gd name="T5" fmla="*/ 2 h 4"/>
                <a:gd name="T6" fmla="*/ 2 w 23"/>
                <a:gd name="T7" fmla="*/ 0 h 4"/>
                <a:gd name="T8" fmla="*/ 21 w 23"/>
                <a:gd name="T9" fmla="*/ 0 h 4"/>
                <a:gd name="T10" fmla="*/ 23 w 23"/>
                <a:gd name="T11" fmla="*/ 2 h 4"/>
                <a:gd name="T12" fmla="*/ 21 w 2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3"/>
                    <a:pt x="22" y="4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748">
              <a:extLst>
                <a:ext uri="{FF2B5EF4-FFF2-40B4-BE49-F238E27FC236}">
                  <a16:creationId xmlns:a16="http://schemas.microsoft.com/office/drawing/2014/main" id="{19C209D9-0668-A400-729B-B55EC3AB8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844550"/>
              <a:ext cx="60325" cy="104775"/>
            </a:xfrm>
            <a:custGeom>
              <a:avLst/>
              <a:gdLst>
                <a:gd name="T0" fmla="*/ 8 w 16"/>
                <a:gd name="T1" fmla="*/ 28 h 28"/>
                <a:gd name="T2" fmla="*/ 0 w 16"/>
                <a:gd name="T3" fmla="*/ 20 h 28"/>
                <a:gd name="T4" fmla="*/ 2 w 16"/>
                <a:gd name="T5" fmla="*/ 18 h 28"/>
                <a:gd name="T6" fmla="*/ 4 w 16"/>
                <a:gd name="T7" fmla="*/ 20 h 28"/>
                <a:gd name="T8" fmla="*/ 8 w 16"/>
                <a:gd name="T9" fmla="*/ 24 h 28"/>
                <a:gd name="T10" fmla="*/ 12 w 16"/>
                <a:gd name="T11" fmla="*/ 20 h 28"/>
                <a:gd name="T12" fmla="*/ 8 w 16"/>
                <a:gd name="T13" fmla="*/ 16 h 28"/>
                <a:gd name="T14" fmla="*/ 0 w 16"/>
                <a:gd name="T15" fmla="*/ 8 h 28"/>
                <a:gd name="T16" fmla="*/ 8 w 16"/>
                <a:gd name="T17" fmla="*/ 0 h 28"/>
                <a:gd name="T18" fmla="*/ 16 w 16"/>
                <a:gd name="T19" fmla="*/ 8 h 28"/>
                <a:gd name="T20" fmla="*/ 14 w 16"/>
                <a:gd name="T21" fmla="*/ 10 h 28"/>
                <a:gd name="T22" fmla="*/ 12 w 16"/>
                <a:gd name="T23" fmla="*/ 8 h 28"/>
                <a:gd name="T24" fmla="*/ 8 w 16"/>
                <a:gd name="T25" fmla="*/ 4 h 28"/>
                <a:gd name="T26" fmla="*/ 4 w 16"/>
                <a:gd name="T27" fmla="*/ 8 h 28"/>
                <a:gd name="T28" fmla="*/ 8 w 16"/>
                <a:gd name="T29" fmla="*/ 12 h 28"/>
                <a:gd name="T30" fmla="*/ 16 w 16"/>
                <a:gd name="T31" fmla="*/ 20 h 28"/>
                <a:gd name="T32" fmla="*/ 8 w 16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28">
                  <a:moveTo>
                    <a:pt x="8" y="28"/>
                  </a:moveTo>
                  <a:cubicBezTo>
                    <a:pt x="4" y="28"/>
                    <a:pt x="0" y="24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" y="18"/>
                    <a:pt x="4" y="19"/>
                    <a:pt x="4" y="20"/>
                  </a:cubicBezTo>
                  <a:cubicBezTo>
                    <a:pt x="4" y="22"/>
                    <a:pt x="6" y="24"/>
                    <a:pt x="8" y="24"/>
                  </a:cubicBezTo>
                  <a:cubicBezTo>
                    <a:pt x="10" y="24"/>
                    <a:pt x="12" y="22"/>
                    <a:pt x="12" y="20"/>
                  </a:cubicBezTo>
                  <a:cubicBezTo>
                    <a:pt x="12" y="18"/>
                    <a:pt x="10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9"/>
                    <a:pt x="15" y="10"/>
                    <a:pt x="14" y="10"/>
                  </a:cubicBezTo>
                  <a:cubicBezTo>
                    <a:pt x="13" y="10"/>
                    <a:pt x="12" y="9"/>
                    <a:pt x="12" y="8"/>
                  </a:cubicBezTo>
                  <a:cubicBezTo>
                    <a:pt x="12" y="5"/>
                    <a:pt x="10" y="4"/>
                    <a:pt x="8" y="4"/>
                  </a:cubicBezTo>
                  <a:cubicBezTo>
                    <a:pt x="6" y="4"/>
                    <a:pt x="4" y="5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2" y="12"/>
                    <a:pt x="16" y="15"/>
                    <a:pt x="16" y="20"/>
                  </a:cubicBezTo>
                  <a:cubicBezTo>
                    <a:pt x="16" y="24"/>
                    <a:pt x="12" y="28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749">
              <a:extLst>
                <a:ext uri="{FF2B5EF4-FFF2-40B4-BE49-F238E27FC236}">
                  <a16:creationId xmlns:a16="http://schemas.microsoft.com/office/drawing/2014/main" id="{DB9398ED-DF6A-BACB-A2E9-0F58C3E69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828675"/>
              <a:ext cx="15875" cy="136525"/>
            </a:xfrm>
            <a:custGeom>
              <a:avLst/>
              <a:gdLst>
                <a:gd name="T0" fmla="*/ 2 w 4"/>
                <a:gd name="T1" fmla="*/ 36 h 36"/>
                <a:gd name="T2" fmla="*/ 0 w 4"/>
                <a:gd name="T3" fmla="*/ 34 h 36"/>
                <a:gd name="T4" fmla="*/ 0 w 4"/>
                <a:gd name="T5" fmla="*/ 2 h 36"/>
                <a:gd name="T6" fmla="*/ 2 w 4"/>
                <a:gd name="T7" fmla="*/ 0 h 36"/>
                <a:gd name="T8" fmla="*/ 4 w 4"/>
                <a:gd name="T9" fmla="*/ 2 h 36"/>
                <a:gd name="T10" fmla="*/ 4 w 4"/>
                <a:gd name="T11" fmla="*/ 34 h 36"/>
                <a:gd name="T12" fmla="*/ 2 w 4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6">
                  <a:moveTo>
                    <a:pt x="2" y="36"/>
                  </a:moveTo>
                  <a:cubicBezTo>
                    <a:pt x="1" y="36"/>
                    <a:pt x="0" y="35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5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BCDAFAE-6792-743F-3B9A-13AC05DD7E29}"/>
              </a:ext>
            </a:extLst>
          </p:cNvPr>
          <p:cNvGrpSpPr/>
          <p:nvPr/>
        </p:nvGrpSpPr>
        <p:grpSpPr>
          <a:xfrm>
            <a:off x="3665756" y="2017674"/>
            <a:ext cx="361950" cy="357188"/>
            <a:chOff x="5554663" y="3609975"/>
            <a:chExt cx="361950" cy="357188"/>
          </a:xfrm>
          <a:solidFill>
            <a:srgbClr val="00144F"/>
          </a:solidFill>
        </p:grpSpPr>
        <p:sp>
          <p:nvSpPr>
            <p:cNvPr id="158" name="Freeform 1764">
              <a:extLst>
                <a:ext uri="{FF2B5EF4-FFF2-40B4-BE49-F238E27FC236}">
                  <a16:creationId xmlns:a16="http://schemas.microsoft.com/office/drawing/2014/main" id="{9BD818CD-AE42-61FC-8D1C-E7B7809D7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613150"/>
              <a:ext cx="354013" cy="354013"/>
            </a:xfrm>
            <a:custGeom>
              <a:avLst/>
              <a:gdLst>
                <a:gd name="T0" fmla="*/ 92 w 94"/>
                <a:gd name="T1" fmla="*/ 94 h 94"/>
                <a:gd name="T2" fmla="*/ 2 w 94"/>
                <a:gd name="T3" fmla="*/ 94 h 94"/>
                <a:gd name="T4" fmla="*/ 0 w 94"/>
                <a:gd name="T5" fmla="*/ 92 h 94"/>
                <a:gd name="T6" fmla="*/ 0 w 94"/>
                <a:gd name="T7" fmla="*/ 2 h 94"/>
                <a:gd name="T8" fmla="*/ 2 w 94"/>
                <a:gd name="T9" fmla="*/ 0 h 94"/>
                <a:gd name="T10" fmla="*/ 4 w 94"/>
                <a:gd name="T11" fmla="*/ 2 h 94"/>
                <a:gd name="T12" fmla="*/ 4 w 94"/>
                <a:gd name="T13" fmla="*/ 90 h 94"/>
                <a:gd name="T14" fmla="*/ 92 w 94"/>
                <a:gd name="T15" fmla="*/ 90 h 94"/>
                <a:gd name="T16" fmla="*/ 94 w 94"/>
                <a:gd name="T17" fmla="*/ 92 h 94"/>
                <a:gd name="T18" fmla="*/ 92 w 94"/>
                <a:gd name="T1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92" y="94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3" y="90"/>
                    <a:pt x="94" y="91"/>
                    <a:pt x="94" y="92"/>
                  </a:cubicBezTo>
                  <a:cubicBezTo>
                    <a:pt x="94" y="93"/>
                    <a:pt x="93" y="94"/>
                    <a:pt x="9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765">
              <a:extLst>
                <a:ext uri="{FF2B5EF4-FFF2-40B4-BE49-F238E27FC236}">
                  <a16:creationId xmlns:a16="http://schemas.microsoft.com/office/drawing/2014/main" id="{6D81F094-3990-35AC-EE34-8F81E18EB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684588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766">
              <a:extLst>
                <a:ext uri="{FF2B5EF4-FFF2-40B4-BE49-F238E27FC236}">
                  <a16:creationId xmlns:a16="http://schemas.microsoft.com/office/drawing/2014/main" id="{4CC70F0A-EBCB-5A4D-899D-B81B309BF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197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767">
              <a:extLst>
                <a:ext uri="{FF2B5EF4-FFF2-40B4-BE49-F238E27FC236}">
                  <a16:creationId xmlns:a16="http://schemas.microsoft.com/office/drawing/2014/main" id="{01C709FB-0F34-CD05-DBD6-22DFE6F6B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71792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768">
              <a:extLst>
                <a:ext uri="{FF2B5EF4-FFF2-40B4-BE49-F238E27FC236}">
                  <a16:creationId xmlns:a16="http://schemas.microsoft.com/office/drawing/2014/main" id="{1DBD9A6C-A00A-1C8A-B40E-B8F78BE87C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769">
              <a:extLst>
                <a:ext uri="{FF2B5EF4-FFF2-40B4-BE49-F238E27FC236}">
                  <a16:creationId xmlns:a16="http://schemas.microsoft.com/office/drawing/2014/main" id="{5395D9BE-6D94-C44A-6D6A-84CAD8620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763963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770">
              <a:extLst>
                <a:ext uri="{FF2B5EF4-FFF2-40B4-BE49-F238E27FC236}">
                  <a16:creationId xmlns:a16="http://schemas.microsoft.com/office/drawing/2014/main" id="{FCC7AA7C-49DF-DFE8-A9E0-E75E585FE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60997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771">
              <a:extLst>
                <a:ext uri="{FF2B5EF4-FFF2-40B4-BE49-F238E27FC236}">
                  <a16:creationId xmlns:a16="http://schemas.microsoft.com/office/drawing/2014/main" id="{249A34C6-C592-4190-5571-448781FA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646488"/>
              <a:ext cx="74613" cy="95250"/>
            </a:xfrm>
            <a:custGeom>
              <a:avLst/>
              <a:gdLst>
                <a:gd name="T0" fmla="*/ 2 w 20"/>
                <a:gd name="T1" fmla="*/ 25 h 25"/>
                <a:gd name="T2" fmla="*/ 1 w 20"/>
                <a:gd name="T3" fmla="*/ 24 h 25"/>
                <a:gd name="T4" fmla="*/ 1 w 20"/>
                <a:gd name="T5" fmla="*/ 21 h 25"/>
                <a:gd name="T6" fmla="*/ 16 w 20"/>
                <a:gd name="T7" fmla="*/ 1 h 25"/>
                <a:gd name="T8" fmla="*/ 19 w 20"/>
                <a:gd name="T9" fmla="*/ 1 h 25"/>
                <a:gd name="T10" fmla="*/ 20 w 20"/>
                <a:gd name="T11" fmla="*/ 4 h 25"/>
                <a:gd name="T12" fmla="*/ 4 w 20"/>
                <a:gd name="T13" fmla="*/ 24 h 25"/>
                <a:gd name="T14" fmla="*/ 2 w 20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2" y="25"/>
                  </a:moveTo>
                  <a:cubicBezTo>
                    <a:pt x="2" y="25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772">
              <a:extLst>
                <a:ext uri="{FF2B5EF4-FFF2-40B4-BE49-F238E27FC236}">
                  <a16:creationId xmlns:a16="http://schemas.microsoft.com/office/drawing/2014/main" id="{BDF0F987-6EA6-F1C6-0DD0-F5E8817ED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3711575"/>
              <a:ext cx="90488" cy="41275"/>
            </a:xfrm>
            <a:custGeom>
              <a:avLst/>
              <a:gdLst>
                <a:gd name="T0" fmla="*/ 22 w 24"/>
                <a:gd name="T1" fmla="*/ 11 h 11"/>
                <a:gd name="T2" fmla="*/ 21 w 24"/>
                <a:gd name="T3" fmla="*/ 11 h 11"/>
                <a:gd name="T4" fmla="*/ 2 w 24"/>
                <a:gd name="T5" fmla="*/ 4 h 11"/>
                <a:gd name="T6" fmla="*/ 1 w 24"/>
                <a:gd name="T7" fmla="*/ 2 h 11"/>
                <a:gd name="T8" fmla="*/ 3 w 24"/>
                <a:gd name="T9" fmla="*/ 1 h 11"/>
                <a:gd name="T10" fmla="*/ 22 w 24"/>
                <a:gd name="T11" fmla="*/ 7 h 11"/>
                <a:gd name="T12" fmla="*/ 24 w 24"/>
                <a:gd name="T13" fmla="*/ 9 h 11"/>
                <a:gd name="T14" fmla="*/ 22 w 24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4" y="8"/>
                    <a:pt x="24" y="9"/>
                  </a:cubicBezTo>
                  <a:cubicBezTo>
                    <a:pt x="23" y="10"/>
                    <a:pt x="23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773">
              <a:extLst>
                <a:ext uri="{FF2B5EF4-FFF2-40B4-BE49-F238E27FC236}">
                  <a16:creationId xmlns:a16="http://schemas.microsoft.com/office/drawing/2014/main" id="{A56601E5-3EF7-67E0-7CE3-EB493695C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717925"/>
              <a:ext cx="117475" cy="76200"/>
            </a:xfrm>
            <a:custGeom>
              <a:avLst/>
              <a:gdLst>
                <a:gd name="T0" fmla="*/ 2 w 31"/>
                <a:gd name="T1" fmla="*/ 20 h 20"/>
                <a:gd name="T2" fmla="*/ 0 w 31"/>
                <a:gd name="T3" fmla="*/ 19 h 20"/>
                <a:gd name="T4" fmla="*/ 1 w 31"/>
                <a:gd name="T5" fmla="*/ 16 h 20"/>
                <a:gd name="T6" fmla="*/ 28 w 31"/>
                <a:gd name="T7" fmla="*/ 0 h 20"/>
                <a:gd name="T8" fmla="*/ 31 w 31"/>
                <a:gd name="T9" fmla="*/ 1 h 20"/>
                <a:gd name="T10" fmla="*/ 30 w 31"/>
                <a:gd name="T11" fmla="*/ 4 h 20"/>
                <a:gd name="T12" fmla="*/ 3 w 31"/>
                <a:gd name="T13" fmla="*/ 20 h 20"/>
                <a:gd name="T14" fmla="*/ 2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2" y="20"/>
                  </a:move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2"/>
                    <a:pt x="31" y="3"/>
                    <a:pt x="30" y="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774">
              <a:extLst>
                <a:ext uri="{FF2B5EF4-FFF2-40B4-BE49-F238E27FC236}">
                  <a16:creationId xmlns:a16="http://schemas.microsoft.com/office/drawing/2014/main" id="{77686591-5E98-D274-DA45-9A8F278A3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3797300"/>
              <a:ext cx="82550" cy="52388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1 h 14"/>
                <a:gd name="T6" fmla="*/ 19 w 22"/>
                <a:gd name="T7" fmla="*/ 1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775">
              <a:extLst>
                <a:ext uri="{FF2B5EF4-FFF2-40B4-BE49-F238E27FC236}">
                  <a16:creationId xmlns:a16="http://schemas.microsoft.com/office/drawing/2014/main" id="{1031CFA4-8217-903D-C5A5-A6B3FBDE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3846513"/>
              <a:ext cx="79375" cy="14288"/>
            </a:xfrm>
            <a:custGeom>
              <a:avLst/>
              <a:gdLst>
                <a:gd name="T0" fmla="*/ 19 w 21"/>
                <a:gd name="T1" fmla="*/ 4 h 4"/>
                <a:gd name="T2" fmla="*/ 2 w 21"/>
                <a:gd name="T3" fmla="*/ 4 h 4"/>
                <a:gd name="T4" fmla="*/ 0 w 21"/>
                <a:gd name="T5" fmla="*/ 2 h 4"/>
                <a:gd name="T6" fmla="*/ 2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1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776">
              <a:extLst>
                <a:ext uri="{FF2B5EF4-FFF2-40B4-BE49-F238E27FC236}">
                  <a16:creationId xmlns:a16="http://schemas.microsoft.com/office/drawing/2014/main" id="{4546384B-D023-D09F-3F1C-DC45A7616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7625"/>
              <a:ext cx="106363" cy="714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2 w 28"/>
                <a:gd name="T5" fmla="*/ 16 h 19"/>
                <a:gd name="T6" fmla="*/ 25 w 28"/>
                <a:gd name="T7" fmla="*/ 1 h 19"/>
                <a:gd name="T8" fmla="*/ 27 w 28"/>
                <a:gd name="T9" fmla="*/ 1 h 19"/>
                <a:gd name="T10" fmla="*/ 27 w 28"/>
                <a:gd name="T11" fmla="*/ 4 h 19"/>
                <a:gd name="T12" fmla="*/ 4 w 28"/>
                <a:gd name="T13" fmla="*/ 19 h 19"/>
                <a:gd name="T14" fmla="*/ 3 w 2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1" y="16"/>
                    <a:pt x="2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8" y="2"/>
                    <a:pt x="28" y="3"/>
                    <a:pt x="27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6910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F2527EE8-9CD4-3E5C-6B05-813F116DE4D8}"/>
              </a:ext>
            </a:extLst>
          </p:cNvPr>
          <p:cNvSpPr/>
          <p:nvPr/>
        </p:nvSpPr>
        <p:spPr>
          <a:xfrm>
            <a:off x="7050505" y="1931159"/>
            <a:ext cx="5161547" cy="105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59C9D00-8234-207D-D892-872BC952BC8A}"/>
              </a:ext>
            </a:extLst>
          </p:cNvPr>
          <p:cNvSpPr/>
          <p:nvPr/>
        </p:nvSpPr>
        <p:spPr>
          <a:xfrm>
            <a:off x="0" y="3330455"/>
            <a:ext cx="5161547" cy="1059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EB785F9-1FE8-A6CB-2ADD-FFC5C00161DA}"/>
              </a:ext>
            </a:extLst>
          </p:cNvPr>
          <p:cNvSpPr/>
          <p:nvPr/>
        </p:nvSpPr>
        <p:spPr>
          <a:xfrm>
            <a:off x="0" y="4738150"/>
            <a:ext cx="5161547" cy="105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AF5D61C-23C6-ED3B-3DE4-640CEB539462}"/>
              </a:ext>
            </a:extLst>
          </p:cNvPr>
          <p:cNvSpPr/>
          <p:nvPr/>
        </p:nvSpPr>
        <p:spPr>
          <a:xfrm>
            <a:off x="7050505" y="4722485"/>
            <a:ext cx="5161547" cy="105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F38CBC3-EE8F-6C2A-1AF4-BFCAE8BBB0B2}"/>
              </a:ext>
            </a:extLst>
          </p:cNvPr>
          <p:cNvSpPr/>
          <p:nvPr/>
        </p:nvSpPr>
        <p:spPr>
          <a:xfrm>
            <a:off x="7050505" y="3326823"/>
            <a:ext cx="5161547" cy="1059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1A5C40D-86D3-917F-0776-FC095CB2CAC5}"/>
              </a:ext>
            </a:extLst>
          </p:cNvPr>
          <p:cNvSpPr/>
          <p:nvPr/>
        </p:nvSpPr>
        <p:spPr>
          <a:xfrm rot="5400000">
            <a:off x="817961" y="2774436"/>
            <a:ext cx="48095" cy="479445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FBDFA0C-1335-E5B9-210E-B3FBF14F5FF2}"/>
              </a:ext>
            </a:extLst>
          </p:cNvPr>
          <p:cNvSpPr/>
          <p:nvPr/>
        </p:nvSpPr>
        <p:spPr>
          <a:xfrm rot="5400000">
            <a:off x="817961" y="4176116"/>
            <a:ext cx="48095" cy="479445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BAB5C25-BD9D-3DC2-A74D-388F759F47D9}"/>
              </a:ext>
            </a:extLst>
          </p:cNvPr>
          <p:cNvSpPr/>
          <p:nvPr/>
        </p:nvSpPr>
        <p:spPr>
          <a:xfrm>
            <a:off x="4617116" y="3261062"/>
            <a:ext cx="1191128" cy="1191128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78EEFF4-E519-CFA9-F382-CF858D05654E}"/>
              </a:ext>
            </a:extLst>
          </p:cNvPr>
          <p:cNvGrpSpPr/>
          <p:nvPr/>
        </p:nvGrpSpPr>
        <p:grpSpPr>
          <a:xfrm>
            <a:off x="603886" y="3425141"/>
            <a:ext cx="3409343" cy="870235"/>
            <a:chOff x="603886" y="2010897"/>
            <a:chExt cx="3409343" cy="870235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1DD284E-7605-8E26-20F9-2F2BECC662E0}"/>
                </a:ext>
              </a:extLst>
            </p:cNvPr>
            <p:cNvSpPr txBox="1"/>
            <p:nvPr/>
          </p:nvSpPr>
          <p:spPr>
            <a:xfrm>
              <a:off x="612209" y="2010897"/>
              <a:ext cx="1696349" cy="387924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ADA907F-C0E0-AFAF-3EF5-F5D3524691C9}"/>
                </a:ext>
              </a:extLst>
            </p:cNvPr>
            <p:cNvSpPr txBox="1"/>
            <p:nvPr/>
          </p:nvSpPr>
          <p:spPr>
            <a:xfrm>
              <a:off x="603886" y="2339097"/>
              <a:ext cx="3409343" cy="54203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C9CE437-3AB0-8BA3-794A-DB57BBD7DA6A}"/>
              </a:ext>
            </a:extLst>
          </p:cNvPr>
          <p:cNvGrpSpPr/>
          <p:nvPr/>
        </p:nvGrpSpPr>
        <p:grpSpPr>
          <a:xfrm>
            <a:off x="4935384" y="3566611"/>
            <a:ext cx="554592" cy="580030"/>
            <a:chOff x="6997700" y="1444625"/>
            <a:chExt cx="346076" cy="361950"/>
          </a:xfrm>
          <a:solidFill>
            <a:schemeClr val="bg1"/>
          </a:solidFill>
        </p:grpSpPr>
        <p:sp>
          <p:nvSpPr>
            <p:cNvPr id="227" name="Freeform 1419">
              <a:extLst>
                <a:ext uri="{FF2B5EF4-FFF2-40B4-BE49-F238E27FC236}">
                  <a16:creationId xmlns:a16="http://schemas.microsoft.com/office/drawing/2014/main" id="{E9B987AC-1F22-7A1B-6388-81496E17A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1611313"/>
              <a:ext cx="150813" cy="58738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1420">
              <a:extLst>
                <a:ext uri="{FF2B5EF4-FFF2-40B4-BE49-F238E27FC236}">
                  <a16:creationId xmlns:a16="http://schemas.microsoft.com/office/drawing/2014/main" id="{7FB1380E-E059-472D-15AB-6E22C0781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1611313"/>
              <a:ext cx="15875" cy="58738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1421">
              <a:extLst>
                <a:ext uri="{FF2B5EF4-FFF2-40B4-BE49-F238E27FC236}">
                  <a16:creationId xmlns:a16="http://schemas.microsoft.com/office/drawing/2014/main" id="{B41A3A89-0FDF-FA47-5389-456F216CA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1611313"/>
              <a:ext cx="14288" cy="58738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1422">
              <a:extLst>
                <a:ext uri="{FF2B5EF4-FFF2-40B4-BE49-F238E27FC236}">
                  <a16:creationId xmlns:a16="http://schemas.microsoft.com/office/drawing/2014/main" id="{7DD73F37-F99A-EB55-06E5-94D5ABC60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1988" y="165576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1423">
              <a:extLst>
                <a:ext uri="{FF2B5EF4-FFF2-40B4-BE49-F238E27FC236}">
                  <a16:creationId xmlns:a16="http://schemas.microsoft.com/office/drawing/2014/main" id="{1245F4AA-C92B-7140-8B9C-A0518053E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0" y="165576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1424">
              <a:extLst>
                <a:ext uri="{FF2B5EF4-FFF2-40B4-BE49-F238E27FC236}">
                  <a16:creationId xmlns:a16="http://schemas.microsoft.com/office/drawing/2014/main" id="{99F9B039-319B-3274-502E-2E58280F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165576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1425">
              <a:extLst>
                <a:ext uri="{FF2B5EF4-FFF2-40B4-BE49-F238E27FC236}">
                  <a16:creationId xmlns:a16="http://schemas.microsoft.com/office/drawing/2014/main" id="{8C6CD29D-55F8-5F95-B798-9D705CD80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170021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1426">
              <a:extLst>
                <a:ext uri="{FF2B5EF4-FFF2-40B4-BE49-F238E27FC236}">
                  <a16:creationId xmlns:a16="http://schemas.microsoft.com/office/drawing/2014/main" id="{AED5A176-B460-49E1-BBE5-7996F256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170021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1427">
              <a:extLst>
                <a:ext uri="{FF2B5EF4-FFF2-40B4-BE49-F238E27FC236}">
                  <a16:creationId xmlns:a16="http://schemas.microsoft.com/office/drawing/2014/main" id="{B95DDB8B-7630-FA68-0E65-0877A5BC6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170021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1428">
              <a:extLst>
                <a:ext uri="{FF2B5EF4-FFF2-40B4-BE49-F238E27FC236}">
                  <a16:creationId xmlns:a16="http://schemas.microsoft.com/office/drawing/2014/main" id="{BC50FEBA-FDF7-313A-0FE1-A1CBA7FD1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1988" y="1746250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1429">
              <a:extLst>
                <a:ext uri="{FF2B5EF4-FFF2-40B4-BE49-F238E27FC236}">
                  <a16:creationId xmlns:a16="http://schemas.microsoft.com/office/drawing/2014/main" id="{A332CED7-28F1-7037-0698-B7B5C8DEB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0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1430">
              <a:extLst>
                <a:ext uri="{FF2B5EF4-FFF2-40B4-BE49-F238E27FC236}">
                  <a16:creationId xmlns:a16="http://schemas.microsoft.com/office/drawing/2014/main" id="{726DB7EC-672D-A62A-81C7-45489D340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1746250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431">
              <a:extLst>
                <a:ext uri="{FF2B5EF4-FFF2-40B4-BE49-F238E27FC236}">
                  <a16:creationId xmlns:a16="http://schemas.microsoft.com/office/drawing/2014/main" id="{DE8617E1-FCBE-D431-9CD4-30B607D3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170021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1432">
              <a:extLst>
                <a:ext uri="{FF2B5EF4-FFF2-40B4-BE49-F238E27FC236}">
                  <a16:creationId xmlns:a16="http://schemas.microsoft.com/office/drawing/2014/main" id="{5DE045B7-BE41-E222-AF0A-CE0FAE7D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25" y="170021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1433">
              <a:extLst>
                <a:ext uri="{FF2B5EF4-FFF2-40B4-BE49-F238E27FC236}">
                  <a16:creationId xmlns:a16="http://schemas.microsoft.com/office/drawing/2014/main" id="{506F293C-91C5-73E8-773C-DD703E3B3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38" y="170021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1434">
              <a:extLst>
                <a:ext uri="{FF2B5EF4-FFF2-40B4-BE49-F238E27FC236}">
                  <a16:creationId xmlns:a16="http://schemas.microsoft.com/office/drawing/2014/main" id="{9BC2254F-9313-9895-627D-0862521A8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8675" y="1746250"/>
              <a:ext cx="149225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1435">
              <a:extLst>
                <a:ext uri="{FF2B5EF4-FFF2-40B4-BE49-F238E27FC236}">
                  <a16:creationId xmlns:a16="http://schemas.microsoft.com/office/drawing/2014/main" id="{0873C63A-3C7E-E60E-89AB-804CF8F4F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0" y="1746250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1436">
              <a:extLst>
                <a:ext uri="{FF2B5EF4-FFF2-40B4-BE49-F238E27FC236}">
                  <a16:creationId xmlns:a16="http://schemas.microsoft.com/office/drawing/2014/main" id="{43402DCA-EB67-FEE2-95DD-45B28BC1A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0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1437">
              <a:extLst>
                <a:ext uri="{FF2B5EF4-FFF2-40B4-BE49-F238E27FC236}">
                  <a16:creationId xmlns:a16="http://schemas.microsoft.com/office/drawing/2014/main" id="{0BA25887-C5D6-42CA-ADF9-9B16428F2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444625"/>
              <a:ext cx="338138" cy="211138"/>
            </a:xfrm>
            <a:custGeom>
              <a:avLst/>
              <a:gdLst>
                <a:gd name="T0" fmla="*/ 88 w 90"/>
                <a:gd name="T1" fmla="*/ 56 h 56"/>
                <a:gd name="T2" fmla="*/ 87 w 90"/>
                <a:gd name="T3" fmla="*/ 55 h 56"/>
                <a:gd name="T4" fmla="*/ 54 w 90"/>
                <a:gd name="T5" fmla="*/ 21 h 56"/>
                <a:gd name="T6" fmla="*/ 35 w 90"/>
                <a:gd name="T7" fmla="*/ 36 h 56"/>
                <a:gd name="T8" fmla="*/ 33 w 90"/>
                <a:gd name="T9" fmla="*/ 35 h 56"/>
                <a:gd name="T10" fmla="*/ 1 w 90"/>
                <a:gd name="T11" fmla="*/ 3 h 56"/>
                <a:gd name="T12" fmla="*/ 1 w 90"/>
                <a:gd name="T13" fmla="*/ 1 h 56"/>
                <a:gd name="T14" fmla="*/ 3 w 90"/>
                <a:gd name="T15" fmla="*/ 1 h 56"/>
                <a:gd name="T16" fmla="*/ 34 w 90"/>
                <a:gd name="T17" fmla="*/ 31 h 56"/>
                <a:gd name="T18" fmla="*/ 53 w 90"/>
                <a:gd name="T19" fmla="*/ 16 h 56"/>
                <a:gd name="T20" fmla="*/ 55 w 90"/>
                <a:gd name="T21" fmla="*/ 17 h 56"/>
                <a:gd name="T22" fmla="*/ 89 w 90"/>
                <a:gd name="T23" fmla="*/ 52 h 56"/>
                <a:gd name="T24" fmla="*/ 89 w 90"/>
                <a:gd name="T25" fmla="*/ 55 h 56"/>
                <a:gd name="T26" fmla="*/ 88 w 9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56">
                  <a:moveTo>
                    <a:pt x="88" y="56"/>
                  </a:moveTo>
                  <a:cubicBezTo>
                    <a:pt x="87" y="56"/>
                    <a:pt x="87" y="56"/>
                    <a:pt x="87" y="55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3" y="36"/>
                    <a:pt x="33" y="3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7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0" y="53"/>
                    <a:pt x="90" y="55"/>
                    <a:pt x="89" y="55"/>
                  </a:cubicBezTo>
                  <a:cubicBezTo>
                    <a:pt x="89" y="56"/>
                    <a:pt x="88" y="56"/>
                    <a:pt x="8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1438">
              <a:extLst>
                <a:ext uri="{FF2B5EF4-FFF2-40B4-BE49-F238E27FC236}">
                  <a16:creationId xmlns:a16="http://schemas.microsoft.com/office/drawing/2014/main" id="{34101F30-D3F6-DBD6-C9D5-1C96CA7C8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25" y="1543050"/>
              <a:ext cx="120650" cy="112713"/>
            </a:xfrm>
            <a:custGeom>
              <a:avLst/>
              <a:gdLst>
                <a:gd name="T0" fmla="*/ 30 w 32"/>
                <a:gd name="T1" fmla="*/ 30 h 30"/>
                <a:gd name="T2" fmla="*/ 2 w 32"/>
                <a:gd name="T3" fmla="*/ 30 h 30"/>
                <a:gd name="T4" fmla="*/ 0 w 32"/>
                <a:gd name="T5" fmla="*/ 28 h 30"/>
                <a:gd name="T6" fmla="*/ 2 w 32"/>
                <a:gd name="T7" fmla="*/ 26 h 30"/>
                <a:gd name="T8" fmla="*/ 28 w 32"/>
                <a:gd name="T9" fmla="*/ 26 h 30"/>
                <a:gd name="T10" fmla="*/ 28 w 32"/>
                <a:gd name="T11" fmla="*/ 2 h 30"/>
                <a:gd name="T12" fmla="*/ 30 w 32"/>
                <a:gd name="T13" fmla="*/ 0 h 30"/>
                <a:gd name="T14" fmla="*/ 32 w 32"/>
                <a:gd name="T15" fmla="*/ 2 h 30"/>
                <a:gd name="T16" fmla="*/ 32 w 32"/>
                <a:gd name="T17" fmla="*/ 28 h 30"/>
                <a:gd name="T18" fmla="*/ 30 w 32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0">
                  <a:moveTo>
                    <a:pt x="30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1" y="26"/>
                    <a:pt x="2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1" y="30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56117D7-2349-867A-B64C-BC76D622B342}"/>
              </a:ext>
            </a:extLst>
          </p:cNvPr>
          <p:cNvSpPr/>
          <p:nvPr/>
        </p:nvSpPr>
        <p:spPr>
          <a:xfrm>
            <a:off x="0" y="1931158"/>
            <a:ext cx="5161547" cy="105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F489388-F64E-A221-EE01-6133A37B75EF}"/>
              </a:ext>
            </a:extLst>
          </p:cNvPr>
          <p:cNvSpPr/>
          <p:nvPr/>
        </p:nvSpPr>
        <p:spPr>
          <a:xfrm rot="5400000">
            <a:off x="817961" y="5577793"/>
            <a:ext cx="48095" cy="479445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5"/>
            <a:ext cx="4477167" cy="1059607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12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A3DF26B-7285-310E-5E9C-B38615D7E5BC}"/>
              </a:ext>
            </a:extLst>
          </p:cNvPr>
          <p:cNvSpPr/>
          <p:nvPr/>
        </p:nvSpPr>
        <p:spPr>
          <a:xfrm>
            <a:off x="4617116" y="4656724"/>
            <a:ext cx="1191128" cy="1191128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4DDD9A8-1DF9-9658-F6B6-709E75D442FD}"/>
              </a:ext>
            </a:extLst>
          </p:cNvPr>
          <p:cNvSpPr/>
          <p:nvPr/>
        </p:nvSpPr>
        <p:spPr>
          <a:xfrm>
            <a:off x="6403808" y="4656724"/>
            <a:ext cx="1191128" cy="1191128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9905E0C-1DAE-A2AE-70E2-1834198E48B2}"/>
              </a:ext>
            </a:extLst>
          </p:cNvPr>
          <p:cNvSpPr/>
          <p:nvPr/>
        </p:nvSpPr>
        <p:spPr>
          <a:xfrm>
            <a:off x="4617116" y="1865398"/>
            <a:ext cx="1191128" cy="1191128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B2110B7-82BE-88BF-235C-EAB4246E5B48}"/>
              </a:ext>
            </a:extLst>
          </p:cNvPr>
          <p:cNvCxnSpPr>
            <a:cxnSpLocks/>
          </p:cNvCxnSpPr>
          <p:nvPr/>
        </p:nvCxnSpPr>
        <p:spPr>
          <a:xfrm>
            <a:off x="5808244" y="2304434"/>
            <a:ext cx="12700" cy="1343682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95000"/>
              </a:schemeClr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7">
            <a:extLst>
              <a:ext uri="{FF2B5EF4-FFF2-40B4-BE49-F238E27FC236}">
                <a16:creationId xmlns:a16="http://schemas.microsoft.com/office/drawing/2014/main" id="{C5245D4B-435D-7058-AC53-E9235A345881}"/>
              </a:ext>
            </a:extLst>
          </p:cNvPr>
          <p:cNvCxnSpPr>
            <a:cxnSpLocks/>
          </p:cNvCxnSpPr>
          <p:nvPr/>
        </p:nvCxnSpPr>
        <p:spPr>
          <a:xfrm>
            <a:off x="5808244" y="4035169"/>
            <a:ext cx="12700" cy="1343682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95000"/>
              </a:schemeClr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7">
            <a:extLst>
              <a:ext uri="{FF2B5EF4-FFF2-40B4-BE49-F238E27FC236}">
                <a16:creationId xmlns:a16="http://schemas.microsoft.com/office/drawing/2014/main" id="{2E4A1994-C6CC-E679-5199-ED628FD01FBD}"/>
              </a:ext>
            </a:extLst>
          </p:cNvPr>
          <p:cNvCxnSpPr>
            <a:cxnSpLocks/>
          </p:cNvCxnSpPr>
          <p:nvPr/>
        </p:nvCxnSpPr>
        <p:spPr>
          <a:xfrm flipH="1">
            <a:off x="6376069" y="2304434"/>
            <a:ext cx="12700" cy="1343682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95000"/>
              </a:schemeClr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197">
            <a:extLst>
              <a:ext uri="{FF2B5EF4-FFF2-40B4-BE49-F238E27FC236}">
                <a16:creationId xmlns:a16="http://schemas.microsoft.com/office/drawing/2014/main" id="{9120062C-ECEC-BAC2-A7EF-F380BDA1CA44}"/>
              </a:ext>
            </a:extLst>
          </p:cNvPr>
          <p:cNvCxnSpPr>
            <a:cxnSpLocks/>
          </p:cNvCxnSpPr>
          <p:nvPr/>
        </p:nvCxnSpPr>
        <p:spPr>
          <a:xfrm flipH="1">
            <a:off x="6376069" y="4035169"/>
            <a:ext cx="12700" cy="1343682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95000"/>
              </a:schemeClr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A1F23-62CC-0B3C-62B5-275A0073B017}"/>
              </a:ext>
            </a:extLst>
          </p:cNvPr>
          <p:cNvGrpSpPr/>
          <p:nvPr/>
        </p:nvGrpSpPr>
        <p:grpSpPr>
          <a:xfrm>
            <a:off x="603886" y="2029478"/>
            <a:ext cx="3409343" cy="870235"/>
            <a:chOff x="603886" y="2010897"/>
            <a:chExt cx="3409343" cy="870235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D20EDC2-1FE8-249E-DE0C-1ED096A04813}"/>
                </a:ext>
              </a:extLst>
            </p:cNvPr>
            <p:cNvSpPr txBox="1"/>
            <p:nvPr/>
          </p:nvSpPr>
          <p:spPr>
            <a:xfrm>
              <a:off x="612209" y="2010897"/>
              <a:ext cx="1696349" cy="387924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E10CA65-7820-B699-7181-AEC99C370E3D}"/>
                </a:ext>
              </a:extLst>
            </p:cNvPr>
            <p:cNvSpPr txBox="1"/>
            <p:nvPr/>
          </p:nvSpPr>
          <p:spPr>
            <a:xfrm>
              <a:off x="603886" y="2339097"/>
              <a:ext cx="3409343" cy="54203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3C630-89E2-8FA1-D3A6-3D6E9D6EF87F}"/>
              </a:ext>
            </a:extLst>
          </p:cNvPr>
          <p:cNvSpPr/>
          <p:nvPr/>
        </p:nvSpPr>
        <p:spPr>
          <a:xfrm>
            <a:off x="6403808" y="1865398"/>
            <a:ext cx="1191128" cy="1191128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75468E8-C226-8EF3-E377-A2D6FCA0909E}"/>
              </a:ext>
            </a:extLst>
          </p:cNvPr>
          <p:cNvGrpSpPr/>
          <p:nvPr/>
        </p:nvGrpSpPr>
        <p:grpSpPr>
          <a:xfrm>
            <a:off x="8255970" y="2025845"/>
            <a:ext cx="3409343" cy="870235"/>
            <a:chOff x="603886" y="2010897"/>
            <a:chExt cx="3409343" cy="870235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0D20FE3-A5CC-FE61-6A8B-0DA37395D987}"/>
                </a:ext>
              </a:extLst>
            </p:cNvPr>
            <p:cNvSpPr txBox="1"/>
            <p:nvPr/>
          </p:nvSpPr>
          <p:spPr>
            <a:xfrm>
              <a:off x="2316880" y="2010897"/>
              <a:ext cx="1696349" cy="387924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DA98CD1-1A0C-B7E9-42F6-CCCDA52F3E48}"/>
                </a:ext>
              </a:extLst>
            </p:cNvPr>
            <p:cNvSpPr txBox="1"/>
            <p:nvPr/>
          </p:nvSpPr>
          <p:spPr>
            <a:xfrm>
              <a:off x="603886" y="2339097"/>
              <a:ext cx="3409343" cy="54203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3057141-A7A8-F8B5-8C85-A91D722433BF}"/>
              </a:ext>
            </a:extLst>
          </p:cNvPr>
          <p:cNvGrpSpPr/>
          <p:nvPr/>
        </p:nvGrpSpPr>
        <p:grpSpPr>
          <a:xfrm>
            <a:off x="603886" y="4832836"/>
            <a:ext cx="3409343" cy="870235"/>
            <a:chOff x="603886" y="2010897"/>
            <a:chExt cx="3409343" cy="870235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194095D-9241-5E5E-C588-F0891B7A674A}"/>
                </a:ext>
              </a:extLst>
            </p:cNvPr>
            <p:cNvSpPr txBox="1"/>
            <p:nvPr/>
          </p:nvSpPr>
          <p:spPr>
            <a:xfrm>
              <a:off x="612209" y="2010897"/>
              <a:ext cx="1696349" cy="387924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AEC8307-A8E0-CBC3-C7EE-87A38069E6EF}"/>
                </a:ext>
              </a:extLst>
            </p:cNvPr>
            <p:cNvSpPr txBox="1"/>
            <p:nvPr/>
          </p:nvSpPr>
          <p:spPr>
            <a:xfrm>
              <a:off x="603886" y="2339097"/>
              <a:ext cx="3409343" cy="54203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B69E726-6B0C-C3D0-C8B7-E4F977028ADD}"/>
              </a:ext>
            </a:extLst>
          </p:cNvPr>
          <p:cNvGrpSpPr/>
          <p:nvPr/>
        </p:nvGrpSpPr>
        <p:grpSpPr>
          <a:xfrm>
            <a:off x="8255970" y="4817171"/>
            <a:ext cx="3409343" cy="870235"/>
            <a:chOff x="603886" y="2010897"/>
            <a:chExt cx="3409343" cy="870235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56F6B0F-5ED2-DFA0-875F-858703CC3EF0}"/>
                </a:ext>
              </a:extLst>
            </p:cNvPr>
            <p:cNvSpPr txBox="1"/>
            <p:nvPr/>
          </p:nvSpPr>
          <p:spPr>
            <a:xfrm>
              <a:off x="2316880" y="2010897"/>
              <a:ext cx="1696349" cy="387924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DB86792-87AF-A51E-EBCC-756F8FA36D46}"/>
                </a:ext>
              </a:extLst>
            </p:cNvPr>
            <p:cNvSpPr txBox="1"/>
            <p:nvPr/>
          </p:nvSpPr>
          <p:spPr>
            <a:xfrm>
              <a:off x="603886" y="2339097"/>
              <a:ext cx="3409343" cy="54203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3C7CB2F-A953-15C2-06D2-26CF087E5D2C}"/>
              </a:ext>
            </a:extLst>
          </p:cNvPr>
          <p:cNvSpPr/>
          <p:nvPr/>
        </p:nvSpPr>
        <p:spPr>
          <a:xfrm>
            <a:off x="6403808" y="3261062"/>
            <a:ext cx="1191128" cy="1191128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F7B4CC2-8FCD-086A-D9C8-875A3AFE6964}"/>
              </a:ext>
            </a:extLst>
          </p:cNvPr>
          <p:cNvGrpSpPr/>
          <p:nvPr/>
        </p:nvGrpSpPr>
        <p:grpSpPr>
          <a:xfrm>
            <a:off x="8255970" y="3421509"/>
            <a:ext cx="3409343" cy="870235"/>
            <a:chOff x="603886" y="2010897"/>
            <a:chExt cx="3409343" cy="870235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EA83108-A68D-32D1-0D85-DC0EDE337072}"/>
                </a:ext>
              </a:extLst>
            </p:cNvPr>
            <p:cNvSpPr txBox="1"/>
            <p:nvPr/>
          </p:nvSpPr>
          <p:spPr>
            <a:xfrm>
              <a:off x="2316880" y="2010897"/>
              <a:ext cx="1696349" cy="387924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DAB0C60-D763-29AD-18FE-B17ABB344A2A}"/>
                </a:ext>
              </a:extLst>
            </p:cNvPr>
            <p:cNvSpPr txBox="1"/>
            <p:nvPr/>
          </p:nvSpPr>
          <p:spPr>
            <a:xfrm>
              <a:off x="603886" y="2339097"/>
              <a:ext cx="3409343" cy="54203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DB0F8AA-B8C2-B2D6-F728-D1A1F3B8B301}"/>
              </a:ext>
            </a:extLst>
          </p:cNvPr>
          <p:cNvGrpSpPr/>
          <p:nvPr/>
        </p:nvGrpSpPr>
        <p:grpSpPr>
          <a:xfrm>
            <a:off x="6722076" y="3566611"/>
            <a:ext cx="554592" cy="580030"/>
            <a:chOff x="7718425" y="1444625"/>
            <a:chExt cx="346076" cy="361950"/>
          </a:xfrm>
          <a:solidFill>
            <a:schemeClr val="bg1"/>
          </a:solidFill>
        </p:grpSpPr>
        <p:sp>
          <p:nvSpPr>
            <p:cNvPr id="248" name="Freeform 1439">
              <a:extLst>
                <a:ext uri="{FF2B5EF4-FFF2-40B4-BE49-F238E27FC236}">
                  <a16:creationId xmlns:a16="http://schemas.microsoft.com/office/drawing/2014/main" id="{EDDC6076-3BBD-3ADD-77FF-526B727F9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170021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1440">
              <a:extLst>
                <a:ext uri="{FF2B5EF4-FFF2-40B4-BE49-F238E27FC236}">
                  <a16:creationId xmlns:a16="http://schemas.microsoft.com/office/drawing/2014/main" id="{4F2D0845-3088-1A74-C5C1-3489E19AD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611313"/>
              <a:ext cx="150813" cy="58738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1441">
              <a:extLst>
                <a:ext uri="{FF2B5EF4-FFF2-40B4-BE49-F238E27FC236}">
                  <a16:creationId xmlns:a16="http://schemas.microsoft.com/office/drawing/2014/main" id="{11EFBC00-0902-7510-70FF-6888BBA03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611313"/>
              <a:ext cx="15875" cy="58738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1442">
              <a:extLst>
                <a:ext uri="{FF2B5EF4-FFF2-40B4-BE49-F238E27FC236}">
                  <a16:creationId xmlns:a16="http://schemas.microsoft.com/office/drawing/2014/main" id="{96FA7428-B587-29E8-730B-9151D5FB8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1611313"/>
              <a:ext cx="14288" cy="58738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1443">
              <a:extLst>
                <a:ext uri="{FF2B5EF4-FFF2-40B4-BE49-F238E27FC236}">
                  <a16:creationId xmlns:a16="http://schemas.microsoft.com/office/drawing/2014/main" id="{3FEFE1AB-1122-7420-97FF-3E36940D9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400" y="165576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1444">
              <a:extLst>
                <a:ext uri="{FF2B5EF4-FFF2-40B4-BE49-F238E27FC236}">
                  <a16:creationId xmlns:a16="http://schemas.microsoft.com/office/drawing/2014/main" id="{170016DD-E174-5841-24CD-16A3F444C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165576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445">
              <a:extLst>
                <a:ext uri="{FF2B5EF4-FFF2-40B4-BE49-F238E27FC236}">
                  <a16:creationId xmlns:a16="http://schemas.microsoft.com/office/drawing/2014/main" id="{5BCB8111-DD09-6F0C-397A-E73F995A3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5" y="165576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1446">
              <a:extLst>
                <a:ext uri="{FF2B5EF4-FFF2-40B4-BE49-F238E27FC236}">
                  <a16:creationId xmlns:a16="http://schemas.microsoft.com/office/drawing/2014/main" id="{8C30542F-6DE5-EADF-1788-A871F4165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70021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1447">
              <a:extLst>
                <a:ext uri="{FF2B5EF4-FFF2-40B4-BE49-F238E27FC236}">
                  <a16:creationId xmlns:a16="http://schemas.microsoft.com/office/drawing/2014/main" id="{79C365A1-FCB4-81EA-1106-C844ABDE8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70021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1448">
              <a:extLst>
                <a:ext uri="{FF2B5EF4-FFF2-40B4-BE49-F238E27FC236}">
                  <a16:creationId xmlns:a16="http://schemas.microsoft.com/office/drawing/2014/main" id="{60FD062C-D8E6-2EFD-3523-BC1DCC95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170021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1449">
              <a:extLst>
                <a:ext uri="{FF2B5EF4-FFF2-40B4-BE49-F238E27FC236}">
                  <a16:creationId xmlns:a16="http://schemas.microsoft.com/office/drawing/2014/main" id="{22236366-21DE-5593-D3CA-330B4F6BA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400" y="1746250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1450">
              <a:extLst>
                <a:ext uri="{FF2B5EF4-FFF2-40B4-BE49-F238E27FC236}">
                  <a16:creationId xmlns:a16="http://schemas.microsoft.com/office/drawing/2014/main" id="{75EEC0E9-D1E9-D806-BDCE-0C1B2D233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1451">
              <a:extLst>
                <a:ext uri="{FF2B5EF4-FFF2-40B4-BE49-F238E27FC236}">
                  <a16:creationId xmlns:a16="http://schemas.microsoft.com/office/drawing/2014/main" id="{1DA776FD-5CF2-A714-56A9-2B9316882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5" y="1746250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1452">
              <a:extLst>
                <a:ext uri="{FF2B5EF4-FFF2-40B4-BE49-F238E27FC236}">
                  <a16:creationId xmlns:a16="http://schemas.microsoft.com/office/drawing/2014/main" id="{7D0CEF3B-E7DD-4233-BBAC-7EBAF482F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170021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1453">
              <a:extLst>
                <a:ext uri="{FF2B5EF4-FFF2-40B4-BE49-F238E27FC236}">
                  <a16:creationId xmlns:a16="http://schemas.microsoft.com/office/drawing/2014/main" id="{A3E49C3D-D578-05F8-CC02-B11AD9374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170021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1454">
              <a:extLst>
                <a:ext uri="{FF2B5EF4-FFF2-40B4-BE49-F238E27FC236}">
                  <a16:creationId xmlns:a16="http://schemas.microsoft.com/office/drawing/2014/main" id="{2A230A13-89BB-C5C2-3F70-50F9DEFD6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4300" y="1746250"/>
              <a:ext cx="149225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1455">
              <a:extLst>
                <a:ext uri="{FF2B5EF4-FFF2-40B4-BE49-F238E27FC236}">
                  <a16:creationId xmlns:a16="http://schemas.microsoft.com/office/drawing/2014/main" id="{C02C036D-DE8F-9029-7B73-1ACEE47E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5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1456">
              <a:extLst>
                <a:ext uri="{FF2B5EF4-FFF2-40B4-BE49-F238E27FC236}">
                  <a16:creationId xmlns:a16="http://schemas.microsoft.com/office/drawing/2014/main" id="{5F26B7B8-6670-6C6F-F85C-A3F32E4E3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463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1457">
              <a:extLst>
                <a:ext uri="{FF2B5EF4-FFF2-40B4-BE49-F238E27FC236}">
                  <a16:creationId xmlns:a16="http://schemas.microsoft.com/office/drawing/2014/main" id="{32228B6B-DF9F-5866-7354-6F637A6DF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1444625"/>
              <a:ext cx="338138" cy="211138"/>
            </a:xfrm>
            <a:custGeom>
              <a:avLst/>
              <a:gdLst>
                <a:gd name="T0" fmla="*/ 2 w 90"/>
                <a:gd name="T1" fmla="*/ 56 h 56"/>
                <a:gd name="T2" fmla="*/ 1 w 90"/>
                <a:gd name="T3" fmla="*/ 55 h 56"/>
                <a:gd name="T4" fmla="*/ 1 w 90"/>
                <a:gd name="T5" fmla="*/ 52 h 56"/>
                <a:gd name="T6" fmla="*/ 37 w 90"/>
                <a:gd name="T7" fmla="*/ 16 h 56"/>
                <a:gd name="T8" fmla="*/ 39 w 90"/>
                <a:gd name="T9" fmla="*/ 16 h 56"/>
                <a:gd name="T10" fmla="*/ 58 w 90"/>
                <a:gd name="T11" fmla="*/ 31 h 56"/>
                <a:gd name="T12" fmla="*/ 87 w 90"/>
                <a:gd name="T13" fmla="*/ 1 h 56"/>
                <a:gd name="T14" fmla="*/ 89 w 90"/>
                <a:gd name="T15" fmla="*/ 1 h 56"/>
                <a:gd name="T16" fmla="*/ 89 w 90"/>
                <a:gd name="T17" fmla="*/ 3 h 56"/>
                <a:gd name="T18" fmla="*/ 59 w 90"/>
                <a:gd name="T19" fmla="*/ 35 h 56"/>
                <a:gd name="T20" fmla="*/ 57 w 90"/>
                <a:gd name="T21" fmla="*/ 35 h 56"/>
                <a:gd name="T22" fmla="*/ 38 w 90"/>
                <a:gd name="T23" fmla="*/ 21 h 56"/>
                <a:gd name="T24" fmla="*/ 3 w 90"/>
                <a:gd name="T25" fmla="*/ 55 h 56"/>
                <a:gd name="T26" fmla="*/ 2 w 9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56">
                  <a:moveTo>
                    <a:pt x="2" y="56"/>
                  </a:moveTo>
                  <a:cubicBezTo>
                    <a:pt x="1" y="56"/>
                    <a:pt x="1" y="56"/>
                    <a:pt x="1" y="55"/>
                  </a:cubicBezTo>
                  <a:cubicBezTo>
                    <a:pt x="0" y="55"/>
                    <a:pt x="0" y="53"/>
                    <a:pt x="1" y="5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8" y="16"/>
                    <a:pt x="39" y="16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0"/>
                    <a:pt x="89" y="0"/>
                    <a:pt x="89" y="1"/>
                  </a:cubicBezTo>
                  <a:cubicBezTo>
                    <a:pt x="90" y="1"/>
                    <a:pt x="90" y="3"/>
                    <a:pt x="89" y="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8" y="36"/>
                    <a:pt x="57" y="35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6"/>
                    <a:pt x="3" y="56"/>
                    <a:pt x="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1458">
              <a:extLst>
                <a:ext uri="{FF2B5EF4-FFF2-40B4-BE49-F238E27FC236}">
                  <a16:creationId xmlns:a16="http://schemas.microsoft.com/office/drawing/2014/main" id="{08F16589-1078-4B67-D3D8-556D57A00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444625"/>
              <a:ext cx="120650" cy="112713"/>
            </a:xfrm>
            <a:custGeom>
              <a:avLst/>
              <a:gdLst>
                <a:gd name="T0" fmla="*/ 30 w 32"/>
                <a:gd name="T1" fmla="*/ 30 h 30"/>
                <a:gd name="T2" fmla="*/ 28 w 32"/>
                <a:gd name="T3" fmla="*/ 28 h 30"/>
                <a:gd name="T4" fmla="*/ 28 w 32"/>
                <a:gd name="T5" fmla="*/ 4 h 30"/>
                <a:gd name="T6" fmla="*/ 2 w 32"/>
                <a:gd name="T7" fmla="*/ 4 h 30"/>
                <a:gd name="T8" fmla="*/ 0 w 32"/>
                <a:gd name="T9" fmla="*/ 2 h 30"/>
                <a:gd name="T10" fmla="*/ 2 w 32"/>
                <a:gd name="T11" fmla="*/ 0 h 30"/>
                <a:gd name="T12" fmla="*/ 30 w 32"/>
                <a:gd name="T13" fmla="*/ 0 h 30"/>
                <a:gd name="T14" fmla="*/ 32 w 32"/>
                <a:gd name="T15" fmla="*/ 2 h 30"/>
                <a:gd name="T16" fmla="*/ 32 w 32"/>
                <a:gd name="T17" fmla="*/ 28 h 30"/>
                <a:gd name="T18" fmla="*/ 30 w 32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0">
                  <a:moveTo>
                    <a:pt x="30" y="30"/>
                  </a:moveTo>
                  <a:cubicBezTo>
                    <a:pt x="29" y="30"/>
                    <a:pt x="28" y="29"/>
                    <a:pt x="28" y="28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1" y="30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6CA0B74B-EFFF-6B41-FA3C-1ACDFD40D0BD}"/>
              </a:ext>
            </a:extLst>
          </p:cNvPr>
          <p:cNvSpPr/>
          <p:nvPr/>
        </p:nvSpPr>
        <p:spPr>
          <a:xfrm rot="5400000">
            <a:off x="11401543" y="2774436"/>
            <a:ext cx="48095" cy="479445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A365A00-158C-DB8E-DA18-5BBC4DA79F3E}"/>
              </a:ext>
            </a:extLst>
          </p:cNvPr>
          <p:cNvSpPr/>
          <p:nvPr/>
        </p:nvSpPr>
        <p:spPr>
          <a:xfrm rot="5400000">
            <a:off x="11401543" y="4176116"/>
            <a:ext cx="48095" cy="479445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DCF327-C236-05CF-9305-7D6691A68F1A}"/>
              </a:ext>
            </a:extLst>
          </p:cNvPr>
          <p:cNvSpPr/>
          <p:nvPr/>
        </p:nvSpPr>
        <p:spPr>
          <a:xfrm rot="5400000">
            <a:off x="11401543" y="5577793"/>
            <a:ext cx="48095" cy="479445"/>
          </a:xfrm>
          <a:prstGeom prst="rect">
            <a:avLst/>
          </a:prstGeom>
          <a:solidFill>
            <a:srgbClr val="F3B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6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9065319-FBA5-B1A9-C921-DE3FE6F567FB}"/>
              </a:ext>
            </a:extLst>
          </p:cNvPr>
          <p:cNvSpPr/>
          <p:nvPr/>
        </p:nvSpPr>
        <p:spPr>
          <a:xfrm>
            <a:off x="0" y="1839986"/>
            <a:ext cx="12192000" cy="4036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5"/>
            <a:ext cx="11160125" cy="1059607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13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Oval 51">
            <a:extLst>
              <a:ext uri="{FF2B5EF4-FFF2-40B4-BE49-F238E27FC236}">
                <a16:creationId xmlns:a16="http://schemas.microsoft.com/office/drawing/2014/main" id="{D0657BBF-AA21-3F21-8BBE-DF9969529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377" y="1687147"/>
            <a:ext cx="4341247" cy="434267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Freeform 53">
            <a:extLst>
              <a:ext uri="{FF2B5EF4-FFF2-40B4-BE49-F238E27FC236}">
                <a16:creationId xmlns:a16="http://schemas.microsoft.com/office/drawing/2014/main" id="{05A7027D-AA2A-2AA7-129D-DD08BF5C8F7C}"/>
              </a:ext>
            </a:extLst>
          </p:cNvPr>
          <p:cNvSpPr>
            <a:spLocks/>
          </p:cNvSpPr>
          <p:nvPr/>
        </p:nvSpPr>
        <p:spPr bwMode="auto">
          <a:xfrm>
            <a:off x="6096001" y="3851966"/>
            <a:ext cx="1849819" cy="1850966"/>
          </a:xfrm>
          <a:custGeom>
            <a:avLst/>
            <a:gdLst>
              <a:gd name="T0" fmla="*/ 829 w 1364"/>
              <a:gd name="T1" fmla="*/ 0 h 1365"/>
              <a:gd name="T2" fmla="*/ 716 w 1364"/>
              <a:gd name="T3" fmla="*/ 0 h 1365"/>
              <a:gd name="T4" fmla="*/ 511 w 1364"/>
              <a:gd name="T5" fmla="*/ 0 h 1365"/>
              <a:gd name="T6" fmla="*/ 432 w 1364"/>
              <a:gd name="T7" fmla="*/ 0 h 1365"/>
              <a:gd name="T8" fmla="*/ 0 w 1364"/>
              <a:gd name="T9" fmla="*/ 0 h 1365"/>
              <a:gd name="T10" fmla="*/ 0 w 1364"/>
              <a:gd name="T11" fmla="*/ 504 h 1365"/>
              <a:gd name="T12" fmla="*/ 0 w 1364"/>
              <a:gd name="T13" fmla="*/ 606 h 1365"/>
              <a:gd name="T14" fmla="*/ 0 w 1364"/>
              <a:gd name="T15" fmla="*/ 812 h 1365"/>
              <a:gd name="T16" fmla="*/ 0 w 1364"/>
              <a:gd name="T17" fmla="*/ 914 h 1365"/>
              <a:gd name="T18" fmla="*/ 0 w 1364"/>
              <a:gd name="T19" fmla="*/ 1365 h 1365"/>
              <a:gd name="T20" fmla="*/ 1364 w 1364"/>
              <a:gd name="T21" fmla="*/ 0 h 1365"/>
              <a:gd name="T22" fmla="*/ 829 w 1364"/>
              <a:gd name="T23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4" h="1365">
                <a:moveTo>
                  <a:pt x="829" y="0"/>
                </a:moveTo>
                <a:cubicBezTo>
                  <a:pt x="716" y="0"/>
                  <a:pt x="716" y="0"/>
                  <a:pt x="716" y="0"/>
                </a:cubicBezTo>
                <a:cubicBezTo>
                  <a:pt x="511" y="0"/>
                  <a:pt x="511" y="0"/>
                  <a:pt x="511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4"/>
                  <a:pt x="0" y="504"/>
                  <a:pt x="0" y="504"/>
                </a:cubicBezTo>
                <a:cubicBezTo>
                  <a:pt x="0" y="606"/>
                  <a:pt x="0" y="606"/>
                  <a:pt x="0" y="606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914"/>
                  <a:pt x="0" y="914"/>
                  <a:pt x="0" y="914"/>
                </a:cubicBezTo>
                <a:cubicBezTo>
                  <a:pt x="0" y="1365"/>
                  <a:pt x="0" y="1365"/>
                  <a:pt x="0" y="1365"/>
                </a:cubicBezTo>
                <a:cubicBezTo>
                  <a:pt x="753" y="1365"/>
                  <a:pt x="1364" y="754"/>
                  <a:pt x="1364" y="0"/>
                </a:cubicBezTo>
                <a:lnTo>
                  <a:pt x="829" y="0"/>
                </a:lnTo>
                <a:close/>
              </a:path>
            </a:pathLst>
          </a:custGeom>
          <a:solidFill>
            <a:srgbClr val="00144F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Freeform 49">
            <a:extLst>
              <a:ext uri="{FF2B5EF4-FFF2-40B4-BE49-F238E27FC236}">
                <a16:creationId xmlns:a16="http://schemas.microsoft.com/office/drawing/2014/main" id="{58455CFD-E8FB-60A0-91F8-E422F2B69BB8}"/>
              </a:ext>
            </a:extLst>
          </p:cNvPr>
          <p:cNvSpPr>
            <a:spLocks/>
          </p:cNvSpPr>
          <p:nvPr/>
        </p:nvSpPr>
        <p:spPr bwMode="auto">
          <a:xfrm>
            <a:off x="6096001" y="2002722"/>
            <a:ext cx="1849819" cy="2265669"/>
          </a:xfrm>
          <a:custGeom>
            <a:avLst/>
            <a:gdLst>
              <a:gd name="T0" fmla="*/ 0 w 1364"/>
              <a:gd name="T1" fmla="*/ 0 h 1671"/>
              <a:gd name="T2" fmla="*/ 0 w 1364"/>
              <a:gd name="T3" fmla="*/ 1364 h 1671"/>
              <a:gd name="T4" fmla="*/ 511 w 1364"/>
              <a:gd name="T5" fmla="*/ 1364 h 1671"/>
              <a:gd name="T6" fmla="*/ 517 w 1364"/>
              <a:gd name="T7" fmla="*/ 1434 h 1671"/>
              <a:gd name="T8" fmla="*/ 476 w 1364"/>
              <a:gd name="T9" fmla="*/ 1532 h 1671"/>
              <a:gd name="T10" fmla="*/ 615 w 1364"/>
              <a:gd name="T11" fmla="*/ 1671 h 1671"/>
              <a:gd name="T12" fmla="*/ 754 w 1364"/>
              <a:gd name="T13" fmla="*/ 1532 h 1671"/>
              <a:gd name="T14" fmla="*/ 710 w 1364"/>
              <a:gd name="T15" fmla="*/ 1431 h 1671"/>
              <a:gd name="T16" fmla="*/ 716 w 1364"/>
              <a:gd name="T17" fmla="*/ 1364 h 1671"/>
              <a:gd name="T18" fmla="*/ 1364 w 1364"/>
              <a:gd name="T19" fmla="*/ 1364 h 1671"/>
              <a:gd name="T20" fmla="*/ 1364 w 1364"/>
              <a:gd name="T21" fmla="*/ 1364 h 1671"/>
              <a:gd name="T22" fmla="*/ 0 w 1364"/>
              <a:gd name="T23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4" h="1671">
                <a:moveTo>
                  <a:pt x="0" y="0"/>
                </a:moveTo>
                <a:cubicBezTo>
                  <a:pt x="0" y="1364"/>
                  <a:pt x="0" y="1364"/>
                  <a:pt x="0" y="1364"/>
                </a:cubicBezTo>
                <a:cubicBezTo>
                  <a:pt x="511" y="1364"/>
                  <a:pt x="511" y="1364"/>
                  <a:pt x="511" y="1364"/>
                </a:cubicBezTo>
                <a:cubicBezTo>
                  <a:pt x="511" y="1364"/>
                  <a:pt x="547" y="1393"/>
                  <a:pt x="517" y="1434"/>
                </a:cubicBezTo>
                <a:cubicBezTo>
                  <a:pt x="496" y="1462"/>
                  <a:pt x="476" y="1494"/>
                  <a:pt x="476" y="1532"/>
                </a:cubicBezTo>
                <a:cubicBezTo>
                  <a:pt x="476" y="1609"/>
                  <a:pt x="538" y="1671"/>
                  <a:pt x="615" y="1671"/>
                </a:cubicBezTo>
                <a:cubicBezTo>
                  <a:pt x="692" y="1671"/>
                  <a:pt x="754" y="1609"/>
                  <a:pt x="754" y="1532"/>
                </a:cubicBezTo>
                <a:cubicBezTo>
                  <a:pt x="754" y="1492"/>
                  <a:pt x="732" y="1461"/>
                  <a:pt x="710" y="1431"/>
                </a:cubicBezTo>
                <a:cubicBezTo>
                  <a:pt x="702" y="1420"/>
                  <a:pt x="691" y="1385"/>
                  <a:pt x="716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611"/>
                  <a:pt x="753" y="0"/>
                  <a:pt x="0" y="0"/>
                </a:cubicBezTo>
                <a:close/>
              </a:path>
            </a:pathLst>
          </a:custGeom>
          <a:solidFill>
            <a:srgbClr val="F5AE18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Freeform 52">
            <a:extLst>
              <a:ext uri="{FF2B5EF4-FFF2-40B4-BE49-F238E27FC236}">
                <a16:creationId xmlns:a16="http://schemas.microsoft.com/office/drawing/2014/main" id="{3F61902F-8D78-B143-8125-2DB3043807D5}"/>
              </a:ext>
            </a:extLst>
          </p:cNvPr>
          <p:cNvSpPr>
            <a:spLocks/>
          </p:cNvSpPr>
          <p:nvPr/>
        </p:nvSpPr>
        <p:spPr bwMode="auto">
          <a:xfrm>
            <a:off x="4246756" y="3851966"/>
            <a:ext cx="2266815" cy="1850966"/>
          </a:xfrm>
          <a:custGeom>
            <a:avLst/>
            <a:gdLst>
              <a:gd name="T0" fmla="*/ 1533 w 1672"/>
              <a:gd name="T1" fmla="*/ 570 h 1365"/>
              <a:gd name="T2" fmla="*/ 1432 w 1672"/>
              <a:gd name="T3" fmla="*/ 614 h 1365"/>
              <a:gd name="T4" fmla="*/ 1366 w 1672"/>
              <a:gd name="T5" fmla="*/ 608 h 1365"/>
              <a:gd name="T6" fmla="*/ 1364 w 1672"/>
              <a:gd name="T7" fmla="*/ 606 h 1365"/>
              <a:gd name="T8" fmla="*/ 1364 w 1672"/>
              <a:gd name="T9" fmla="*/ 209 h 1365"/>
              <a:gd name="T10" fmla="*/ 1364 w 1672"/>
              <a:gd name="T11" fmla="*/ 0 h 1365"/>
              <a:gd name="T12" fmla="*/ 1364 w 1672"/>
              <a:gd name="T13" fmla="*/ 0 h 1365"/>
              <a:gd name="T14" fmla="*/ 0 w 1672"/>
              <a:gd name="T15" fmla="*/ 0 h 1365"/>
              <a:gd name="T16" fmla="*/ 0 w 1672"/>
              <a:gd name="T17" fmla="*/ 0 h 1365"/>
              <a:gd name="T18" fmla="*/ 0 w 1672"/>
              <a:gd name="T19" fmla="*/ 0 h 1365"/>
              <a:gd name="T20" fmla="*/ 1364 w 1672"/>
              <a:gd name="T21" fmla="*/ 1365 h 1365"/>
              <a:gd name="T22" fmla="*/ 1364 w 1672"/>
              <a:gd name="T23" fmla="*/ 812 h 1365"/>
              <a:gd name="T24" fmla="*/ 1366 w 1672"/>
              <a:gd name="T25" fmla="*/ 813 h 1365"/>
              <a:gd name="T26" fmla="*/ 1435 w 1672"/>
              <a:gd name="T27" fmla="*/ 807 h 1365"/>
              <a:gd name="T28" fmla="*/ 1533 w 1672"/>
              <a:gd name="T29" fmla="*/ 848 h 1365"/>
              <a:gd name="T30" fmla="*/ 1672 w 1672"/>
              <a:gd name="T31" fmla="*/ 709 h 1365"/>
              <a:gd name="T32" fmla="*/ 1533 w 1672"/>
              <a:gd name="T33" fmla="*/ 57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2" h="1365">
                <a:moveTo>
                  <a:pt x="1533" y="570"/>
                </a:moveTo>
                <a:cubicBezTo>
                  <a:pt x="1493" y="570"/>
                  <a:pt x="1462" y="592"/>
                  <a:pt x="1432" y="614"/>
                </a:cubicBezTo>
                <a:cubicBezTo>
                  <a:pt x="1422" y="622"/>
                  <a:pt x="1387" y="634"/>
                  <a:pt x="1366" y="608"/>
                </a:cubicBezTo>
                <a:cubicBezTo>
                  <a:pt x="1365" y="607"/>
                  <a:pt x="1365" y="606"/>
                  <a:pt x="1364" y="606"/>
                </a:cubicBezTo>
                <a:cubicBezTo>
                  <a:pt x="1364" y="209"/>
                  <a:pt x="1364" y="209"/>
                  <a:pt x="1364" y="209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54"/>
                  <a:pt x="611" y="1365"/>
                  <a:pt x="1364" y="1365"/>
                </a:cubicBezTo>
                <a:cubicBezTo>
                  <a:pt x="1364" y="812"/>
                  <a:pt x="1364" y="812"/>
                  <a:pt x="1364" y="812"/>
                </a:cubicBezTo>
                <a:cubicBezTo>
                  <a:pt x="1366" y="813"/>
                  <a:pt x="1366" y="813"/>
                  <a:pt x="1366" y="813"/>
                </a:cubicBezTo>
                <a:cubicBezTo>
                  <a:pt x="1366" y="813"/>
                  <a:pt x="1395" y="777"/>
                  <a:pt x="1435" y="807"/>
                </a:cubicBezTo>
                <a:cubicBezTo>
                  <a:pt x="1464" y="829"/>
                  <a:pt x="1495" y="848"/>
                  <a:pt x="1533" y="848"/>
                </a:cubicBezTo>
                <a:cubicBezTo>
                  <a:pt x="1610" y="848"/>
                  <a:pt x="1672" y="786"/>
                  <a:pt x="1672" y="709"/>
                </a:cubicBezTo>
                <a:cubicBezTo>
                  <a:pt x="1672" y="633"/>
                  <a:pt x="1610" y="570"/>
                  <a:pt x="1533" y="570"/>
                </a:cubicBezTo>
                <a:close/>
              </a:path>
            </a:pathLst>
          </a:custGeom>
          <a:solidFill>
            <a:srgbClr val="F5AE18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1EDF193A-4ED8-EBFA-4B4E-FA7A2888D657}"/>
              </a:ext>
            </a:extLst>
          </p:cNvPr>
          <p:cNvSpPr>
            <a:spLocks/>
          </p:cNvSpPr>
          <p:nvPr/>
        </p:nvSpPr>
        <p:spPr bwMode="auto">
          <a:xfrm>
            <a:off x="4246756" y="2002722"/>
            <a:ext cx="2266815" cy="2265669"/>
          </a:xfrm>
          <a:custGeom>
            <a:avLst/>
            <a:gdLst>
              <a:gd name="T0" fmla="*/ 1533 w 1672"/>
              <a:gd name="T1" fmla="*/ 572 h 1671"/>
              <a:gd name="T2" fmla="*/ 1432 w 1672"/>
              <a:gd name="T3" fmla="*/ 616 h 1671"/>
              <a:gd name="T4" fmla="*/ 1366 w 1672"/>
              <a:gd name="T5" fmla="*/ 609 h 1671"/>
              <a:gd name="T6" fmla="*/ 1364 w 1672"/>
              <a:gd name="T7" fmla="*/ 608 h 1671"/>
              <a:gd name="T8" fmla="*/ 1364 w 1672"/>
              <a:gd name="T9" fmla="*/ 0 h 1671"/>
              <a:gd name="T10" fmla="*/ 0 w 1672"/>
              <a:gd name="T11" fmla="*/ 1364 h 1671"/>
              <a:gd name="T12" fmla="*/ 0 w 1672"/>
              <a:gd name="T13" fmla="*/ 1364 h 1671"/>
              <a:gd name="T14" fmla="*/ 586 w 1672"/>
              <a:gd name="T15" fmla="*/ 1364 h 1671"/>
              <a:gd name="T16" fmla="*/ 592 w 1672"/>
              <a:gd name="T17" fmla="*/ 1434 h 1671"/>
              <a:gd name="T18" fmla="*/ 551 w 1672"/>
              <a:gd name="T19" fmla="*/ 1532 h 1671"/>
              <a:gd name="T20" fmla="*/ 690 w 1672"/>
              <a:gd name="T21" fmla="*/ 1671 h 1671"/>
              <a:gd name="T22" fmla="*/ 829 w 1672"/>
              <a:gd name="T23" fmla="*/ 1532 h 1671"/>
              <a:gd name="T24" fmla="*/ 785 w 1672"/>
              <a:gd name="T25" fmla="*/ 1431 h 1671"/>
              <a:gd name="T26" fmla="*/ 791 w 1672"/>
              <a:gd name="T27" fmla="*/ 1364 h 1671"/>
              <a:gd name="T28" fmla="*/ 1364 w 1672"/>
              <a:gd name="T29" fmla="*/ 1364 h 1671"/>
              <a:gd name="T30" fmla="*/ 1364 w 1672"/>
              <a:gd name="T31" fmla="*/ 814 h 1671"/>
              <a:gd name="T32" fmla="*/ 1366 w 1672"/>
              <a:gd name="T33" fmla="*/ 815 h 1671"/>
              <a:gd name="T34" fmla="*/ 1435 w 1672"/>
              <a:gd name="T35" fmla="*/ 809 h 1671"/>
              <a:gd name="T36" fmla="*/ 1533 w 1672"/>
              <a:gd name="T37" fmla="*/ 850 h 1671"/>
              <a:gd name="T38" fmla="*/ 1672 w 1672"/>
              <a:gd name="T39" fmla="*/ 711 h 1671"/>
              <a:gd name="T40" fmla="*/ 1533 w 1672"/>
              <a:gd name="T41" fmla="*/ 572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2" h="1671">
                <a:moveTo>
                  <a:pt x="1533" y="572"/>
                </a:moveTo>
                <a:cubicBezTo>
                  <a:pt x="1493" y="572"/>
                  <a:pt x="1462" y="594"/>
                  <a:pt x="1432" y="616"/>
                </a:cubicBezTo>
                <a:cubicBezTo>
                  <a:pt x="1422" y="624"/>
                  <a:pt x="1387" y="635"/>
                  <a:pt x="1366" y="609"/>
                </a:cubicBezTo>
                <a:cubicBezTo>
                  <a:pt x="1365" y="609"/>
                  <a:pt x="1365" y="608"/>
                  <a:pt x="1364" y="608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611" y="0"/>
                  <a:pt x="0" y="611"/>
                  <a:pt x="0" y="1364"/>
                </a:cubicBezTo>
                <a:cubicBezTo>
                  <a:pt x="0" y="1364"/>
                  <a:pt x="0" y="1364"/>
                  <a:pt x="0" y="1364"/>
                </a:cubicBezTo>
                <a:cubicBezTo>
                  <a:pt x="586" y="1364"/>
                  <a:pt x="586" y="1364"/>
                  <a:pt x="586" y="1364"/>
                </a:cubicBezTo>
                <a:cubicBezTo>
                  <a:pt x="586" y="1364"/>
                  <a:pt x="622" y="1393"/>
                  <a:pt x="592" y="1434"/>
                </a:cubicBezTo>
                <a:cubicBezTo>
                  <a:pt x="570" y="1462"/>
                  <a:pt x="551" y="1494"/>
                  <a:pt x="551" y="1532"/>
                </a:cubicBezTo>
                <a:cubicBezTo>
                  <a:pt x="551" y="1609"/>
                  <a:pt x="613" y="1671"/>
                  <a:pt x="690" y="1671"/>
                </a:cubicBezTo>
                <a:cubicBezTo>
                  <a:pt x="766" y="1671"/>
                  <a:pt x="829" y="1609"/>
                  <a:pt x="829" y="1532"/>
                </a:cubicBezTo>
                <a:cubicBezTo>
                  <a:pt x="829" y="1492"/>
                  <a:pt x="807" y="1461"/>
                  <a:pt x="785" y="1431"/>
                </a:cubicBezTo>
                <a:cubicBezTo>
                  <a:pt x="777" y="1420"/>
                  <a:pt x="765" y="1385"/>
                  <a:pt x="791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814"/>
                  <a:pt x="1364" y="814"/>
                  <a:pt x="1364" y="814"/>
                </a:cubicBezTo>
                <a:cubicBezTo>
                  <a:pt x="1366" y="815"/>
                  <a:pt x="1366" y="815"/>
                  <a:pt x="1366" y="815"/>
                </a:cubicBezTo>
                <a:cubicBezTo>
                  <a:pt x="1366" y="815"/>
                  <a:pt x="1395" y="779"/>
                  <a:pt x="1435" y="809"/>
                </a:cubicBezTo>
                <a:cubicBezTo>
                  <a:pt x="1464" y="830"/>
                  <a:pt x="1495" y="850"/>
                  <a:pt x="1533" y="850"/>
                </a:cubicBezTo>
                <a:cubicBezTo>
                  <a:pt x="1610" y="850"/>
                  <a:pt x="1672" y="788"/>
                  <a:pt x="1672" y="711"/>
                </a:cubicBezTo>
                <a:cubicBezTo>
                  <a:pt x="1672" y="634"/>
                  <a:pt x="1610" y="572"/>
                  <a:pt x="1533" y="572"/>
                </a:cubicBezTo>
                <a:close/>
              </a:path>
            </a:pathLst>
          </a:custGeom>
          <a:solidFill>
            <a:srgbClr val="00144F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319F46-57AC-EBE8-27E5-EC7C9CE66F9F}"/>
              </a:ext>
            </a:extLst>
          </p:cNvPr>
          <p:cNvSpPr/>
          <p:nvPr/>
        </p:nvSpPr>
        <p:spPr>
          <a:xfrm>
            <a:off x="560231" y="1575883"/>
            <a:ext cx="611746" cy="528205"/>
          </a:xfrm>
          <a:prstGeom prst="rect">
            <a:avLst/>
          </a:prstGeom>
          <a:solidFill>
            <a:srgbClr val="00144F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E66872-E4C7-1A9E-6FF2-0F0959C44B23}"/>
              </a:ext>
            </a:extLst>
          </p:cNvPr>
          <p:cNvSpPr/>
          <p:nvPr/>
        </p:nvSpPr>
        <p:spPr>
          <a:xfrm>
            <a:off x="560231" y="5588459"/>
            <a:ext cx="611746" cy="528205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27B4B5-BDD6-924C-D524-2EA77F181002}"/>
              </a:ext>
            </a:extLst>
          </p:cNvPr>
          <p:cNvSpPr/>
          <p:nvPr/>
        </p:nvSpPr>
        <p:spPr>
          <a:xfrm>
            <a:off x="11020024" y="1575883"/>
            <a:ext cx="611746" cy="528205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A64F57-1AFC-295D-E187-8176EE299362}"/>
              </a:ext>
            </a:extLst>
          </p:cNvPr>
          <p:cNvSpPr/>
          <p:nvPr/>
        </p:nvSpPr>
        <p:spPr>
          <a:xfrm>
            <a:off x="11020024" y="5588459"/>
            <a:ext cx="611746" cy="528205"/>
          </a:xfrm>
          <a:prstGeom prst="rect">
            <a:avLst/>
          </a:prstGeom>
          <a:solidFill>
            <a:srgbClr val="00144F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AB63DE-CC7B-0498-72B3-4F4EF7C68755}"/>
              </a:ext>
            </a:extLst>
          </p:cNvPr>
          <p:cNvSpPr/>
          <p:nvPr/>
        </p:nvSpPr>
        <p:spPr>
          <a:xfrm>
            <a:off x="585356" y="2656803"/>
            <a:ext cx="30420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solidFill>
                <a:srgbClr val="00144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64D30-66B6-3860-016C-902715CAC0CF}"/>
              </a:ext>
            </a:extLst>
          </p:cNvPr>
          <p:cNvSpPr/>
          <p:nvPr/>
        </p:nvSpPr>
        <p:spPr>
          <a:xfrm>
            <a:off x="585356" y="228298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20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A55B01-D082-8095-EE86-E393B9B40B25}"/>
              </a:ext>
            </a:extLst>
          </p:cNvPr>
          <p:cNvSpPr/>
          <p:nvPr/>
        </p:nvSpPr>
        <p:spPr>
          <a:xfrm>
            <a:off x="585356" y="4657053"/>
            <a:ext cx="30420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solidFill>
                <a:srgbClr val="00144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694973-E46B-0146-4E59-A7BAE307E7B8}"/>
              </a:ext>
            </a:extLst>
          </p:cNvPr>
          <p:cNvSpPr/>
          <p:nvPr/>
        </p:nvSpPr>
        <p:spPr>
          <a:xfrm>
            <a:off x="585356" y="428323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20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07B96F-1449-45CC-4ED9-731E8D7D7ADD}"/>
              </a:ext>
            </a:extLst>
          </p:cNvPr>
          <p:cNvSpPr/>
          <p:nvPr/>
        </p:nvSpPr>
        <p:spPr>
          <a:xfrm>
            <a:off x="8573656" y="2656803"/>
            <a:ext cx="30420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solidFill>
                <a:srgbClr val="00144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D8A632-6193-368F-966B-69115579C4B7}"/>
              </a:ext>
            </a:extLst>
          </p:cNvPr>
          <p:cNvSpPr/>
          <p:nvPr/>
        </p:nvSpPr>
        <p:spPr>
          <a:xfrm>
            <a:off x="8573656" y="228298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pPr algn="r"/>
            <a:r>
              <a:rPr lang="en-US" sz="20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317BA7-04BA-F2E5-8C30-F0F87F2ADEE4}"/>
              </a:ext>
            </a:extLst>
          </p:cNvPr>
          <p:cNvSpPr/>
          <p:nvPr/>
        </p:nvSpPr>
        <p:spPr>
          <a:xfrm>
            <a:off x="8573656" y="4657053"/>
            <a:ext cx="30420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solidFill>
                <a:srgbClr val="00144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C167DD-D769-598F-F723-D4BA0BE04B6E}"/>
              </a:ext>
            </a:extLst>
          </p:cNvPr>
          <p:cNvSpPr/>
          <p:nvPr/>
        </p:nvSpPr>
        <p:spPr>
          <a:xfrm>
            <a:off x="8573656" y="428323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pPr algn="r"/>
            <a:r>
              <a:rPr lang="en-US" sz="20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11CD89-C0D0-01BF-D3C3-A018E328D973}"/>
              </a:ext>
            </a:extLst>
          </p:cNvPr>
          <p:cNvCxnSpPr>
            <a:cxnSpLocks/>
          </p:cNvCxnSpPr>
          <p:nvPr/>
        </p:nvCxnSpPr>
        <p:spPr>
          <a:xfrm>
            <a:off x="571500" y="3858482"/>
            <a:ext cx="2984500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6E01004-5FE1-C00C-4678-88E22E7C33DC}"/>
              </a:ext>
            </a:extLst>
          </p:cNvPr>
          <p:cNvCxnSpPr>
            <a:cxnSpLocks/>
          </p:cNvCxnSpPr>
          <p:nvPr/>
        </p:nvCxnSpPr>
        <p:spPr>
          <a:xfrm>
            <a:off x="8631160" y="3858482"/>
            <a:ext cx="2984500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Inbox Check outline">
            <a:extLst>
              <a:ext uri="{FF2B5EF4-FFF2-40B4-BE49-F238E27FC236}">
                <a16:creationId xmlns:a16="http://schemas.microsoft.com/office/drawing/2014/main" id="{4058FC18-E042-5632-482B-8014ACBE49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4373" y="4394958"/>
            <a:ext cx="509613" cy="509613"/>
          </a:xfrm>
          <a:prstGeom prst="rect">
            <a:avLst/>
          </a:prstGeom>
        </p:spPr>
      </p:pic>
      <p:pic>
        <p:nvPicPr>
          <p:cNvPr id="63" name="Graphic 62" descr="Folder Search outline">
            <a:extLst>
              <a:ext uri="{FF2B5EF4-FFF2-40B4-BE49-F238E27FC236}">
                <a16:creationId xmlns:a16="http://schemas.microsoft.com/office/drawing/2014/main" id="{148921DC-6D99-0EF5-8C81-B43BD31CB6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5102" y="2826158"/>
            <a:ext cx="547262" cy="547262"/>
          </a:xfrm>
          <a:prstGeom prst="rect">
            <a:avLst/>
          </a:prstGeom>
        </p:spPr>
      </p:pic>
      <p:pic>
        <p:nvPicPr>
          <p:cNvPr id="64" name="Graphic 63" descr="Bullseye outline">
            <a:extLst>
              <a:ext uri="{FF2B5EF4-FFF2-40B4-BE49-F238E27FC236}">
                <a16:creationId xmlns:a16="http://schemas.microsoft.com/office/drawing/2014/main" id="{D4BF8EE9-8477-4639-1699-16ED4536F0D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76278" y="4400751"/>
            <a:ext cx="584910" cy="58491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EDA9753-AE43-E9B2-59EE-19105EE0B081}"/>
              </a:ext>
            </a:extLst>
          </p:cNvPr>
          <p:cNvGrpSpPr/>
          <p:nvPr/>
        </p:nvGrpSpPr>
        <p:grpSpPr>
          <a:xfrm>
            <a:off x="5084578" y="2857001"/>
            <a:ext cx="453368" cy="453368"/>
            <a:chOff x="8447088" y="1465263"/>
            <a:chExt cx="331788" cy="331788"/>
          </a:xfrm>
        </p:grpSpPr>
        <p:sp>
          <p:nvSpPr>
            <p:cNvPr id="66" name="Oval 287">
              <a:extLst>
                <a:ext uri="{FF2B5EF4-FFF2-40B4-BE49-F238E27FC236}">
                  <a16:creationId xmlns:a16="http://schemas.microsoft.com/office/drawing/2014/main" id="{DA6979FD-0286-9967-48C5-3E3942580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1495426"/>
              <a:ext cx="271463" cy="271463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Line 288">
              <a:extLst>
                <a:ext uri="{FF2B5EF4-FFF2-40B4-BE49-F238E27FC236}">
                  <a16:creationId xmlns:a16="http://schemas.microsoft.com/office/drawing/2014/main" id="{FBAAA406-B4EE-A48C-66BD-69E81AF22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2188" y="1465263"/>
              <a:ext cx="0" cy="714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Line 289">
              <a:extLst>
                <a:ext uri="{FF2B5EF4-FFF2-40B4-BE49-F238E27FC236}">
                  <a16:creationId xmlns:a16="http://schemas.microsoft.com/office/drawing/2014/main" id="{9985B747-B3F2-4C4B-28D7-15C3025BA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1631951"/>
              <a:ext cx="7143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Line 290">
              <a:extLst>
                <a:ext uri="{FF2B5EF4-FFF2-40B4-BE49-F238E27FC236}">
                  <a16:creationId xmlns:a16="http://schemas.microsoft.com/office/drawing/2014/main" id="{09F30B24-1622-283F-5197-117A32745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1725613"/>
              <a:ext cx="0" cy="714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291">
              <a:extLst>
                <a:ext uri="{FF2B5EF4-FFF2-40B4-BE49-F238E27FC236}">
                  <a16:creationId xmlns:a16="http://schemas.microsoft.com/office/drawing/2014/main" id="{83DD8E89-7C02-99BF-5C0E-1F240B1B5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07438" y="1631951"/>
              <a:ext cx="7143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Oval 292">
              <a:extLst>
                <a:ext uri="{FF2B5EF4-FFF2-40B4-BE49-F238E27FC236}">
                  <a16:creationId xmlns:a16="http://schemas.microsoft.com/office/drawing/2014/main" id="{F7C3FAFE-13AE-C2EF-B9AF-CFBF77D77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3613" y="1571626"/>
              <a:ext cx="58738" cy="6032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293">
              <a:extLst>
                <a:ext uri="{FF2B5EF4-FFF2-40B4-BE49-F238E27FC236}">
                  <a16:creationId xmlns:a16="http://schemas.microsoft.com/office/drawing/2014/main" id="{B46A6D04-48AC-DDE0-61B6-8AAECA26F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0" y="1631951"/>
              <a:ext cx="119063" cy="58738"/>
            </a:xfrm>
            <a:custGeom>
              <a:avLst/>
              <a:gdLst>
                <a:gd name="T0" fmla="*/ 32 w 32"/>
                <a:gd name="T1" fmla="*/ 16 h 16"/>
                <a:gd name="T2" fmla="*/ 0 w 32"/>
                <a:gd name="T3" fmla="*/ 16 h 16"/>
                <a:gd name="T4" fmla="*/ 16 w 32"/>
                <a:gd name="T5" fmla="*/ 0 h 16"/>
                <a:gd name="T6" fmla="*/ 32 w 3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54806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22FCD63-EE05-262E-48A9-C65C7280DC98}"/>
              </a:ext>
            </a:extLst>
          </p:cNvPr>
          <p:cNvSpPr/>
          <p:nvPr/>
        </p:nvSpPr>
        <p:spPr>
          <a:xfrm>
            <a:off x="0" y="2494609"/>
            <a:ext cx="12192000" cy="1004836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A69322F2-3DC1-CD3A-2808-EA193A848A15}"/>
              </a:ext>
            </a:extLst>
          </p:cNvPr>
          <p:cNvSpPr/>
          <p:nvPr/>
        </p:nvSpPr>
        <p:spPr>
          <a:xfrm rot="16200000">
            <a:off x="-201342" y="2954588"/>
            <a:ext cx="3899511" cy="2110157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8885761D-EA67-E22B-06E9-81795CE24092}"/>
              </a:ext>
            </a:extLst>
          </p:cNvPr>
          <p:cNvSpPr/>
          <p:nvPr/>
        </p:nvSpPr>
        <p:spPr>
          <a:xfrm rot="16200000">
            <a:off x="2692389" y="2954589"/>
            <a:ext cx="3899511" cy="2110157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245AD487-4A30-424D-0679-58A9FB9F491C}"/>
              </a:ext>
            </a:extLst>
          </p:cNvPr>
          <p:cNvSpPr/>
          <p:nvPr/>
        </p:nvSpPr>
        <p:spPr>
          <a:xfrm rot="16200000">
            <a:off x="5586120" y="2954589"/>
            <a:ext cx="3899511" cy="2110157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C6DA05CD-7CF4-6E00-1C2D-A8CF9A371502}"/>
              </a:ext>
            </a:extLst>
          </p:cNvPr>
          <p:cNvSpPr/>
          <p:nvPr/>
        </p:nvSpPr>
        <p:spPr>
          <a:xfrm rot="16200000">
            <a:off x="8479850" y="2954588"/>
            <a:ext cx="3899511" cy="2110157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E12E9F3F-39E5-A223-2DD2-17CE7D7900D2}"/>
              </a:ext>
            </a:extLst>
          </p:cNvPr>
          <p:cNvSpPr/>
          <p:nvPr/>
        </p:nvSpPr>
        <p:spPr>
          <a:xfrm rot="16200000">
            <a:off x="4139727" y="1160260"/>
            <a:ext cx="1004835" cy="2110158"/>
          </a:xfrm>
          <a:prstGeom prst="trapezoid">
            <a:avLst>
              <a:gd name="adj" fmla="val 22000"/>
            </a:avLst>
          </a:prstGeom>
          <a:solidFill>
            <a:srgbClr val="F5AE18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6D621957-5BE6-73EE-A4A4-D30F4CDAA955}"/>
              </a:ext>
            </a:extLst>
          </p:cNvPr>
          <p:cNvSpPr/>
          <p:nvPr/>
        </p:nvSpPr>
        <p:spPr>
          <a:xfrm rot="16200000">
            <a:off x="7033457" y="1160260"/>
            <a:ext cx="1004835" cy="2110158"/>
          </a:xfrm>
          <a:prstGeom prst="trapezoid">
            <a:avLst>
              <a:gd name="adj" fmla="val 22000"/>
            </a:avLst>
          </a:prstGeom>
          <a:solidFill>
            <a:srgbClr val="F5AE18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7E56E66A-69B4-FC15-C291-FF9535276578}"/>
              </a:ext>
            </a:extLst>
          </p:cNvPr>
          <p:cNvSpPr/>
          <p:nvPr/>
        </p:nvSpPr>
        <p:spPr>
          <a:xfrm rot="16200000">
            <a:off x="9927187" y="1160260"/>
            <a:ext cx="1004835" cy="2110158"/>
          </a:xfrm>
          <a:prstGeom prst="trapezoid">
            <a:avLst>
              <a:gd name="adj" fmla="val 22000"/>
            </a:avLst>
          </a:prstGeom>
          <a:solidFill>
            <a:srgbClr val="F5AE18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2B70E47D-546E-A28B-C465-DE337FD261C1}"/>
              </a:ext>
            </a:extLst>
          </p:cNvPr>
          <p:cNvSpPr/>
          <p:nvPr/>
        </p:nvSpPr>
        <p:spPr>
          <a:xfrm rot="16200000">
            <a:off x="1245997" y="1160260"/>
            <a:ext cx="1004835" cy="2110158"/>
          </a:xfrm>
          <a:prstGeom prst="trapezoid">
            <a:avLst>
              <a:gd name="adj" fmla="val 22000"/>
            </a:avLst>
          </a:prstGeom>
          <a:solidFill>
            <a:srgbClr val="F5AE18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459F7-276B-1BE7-3185-1B383B4763A3}"/>
              </a:ext>
            </a:extLst>
          </p:cNvPr>
          <p:cNvSpPr txBox="1"/>
          <p:nvPr/>
        </p:nvSpPr>
        <p:spPr>
          <a:xfrm>
            <a:off x="805605" y="2889539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C808AF-0C1D-16AF-839B-640886A275E1}"/>
              </a:ext>
            </a:extLst>
          </p:cNvPr>
          <p:cNvSpPr txBox="1"/>
          <p:nvPr/>
        </p:nvSpPr>
        <p:spPr>
          <a:xfrm>
            <a:off x="3774097" y="2889539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F86117-762B-52E8-2878-1117AA7DB3EC}"/>
              </a:ext>
            </a:extLst>
          </p:cNvPr>
          <p:cNvSpPr txBox="1"/>
          <p:nvPr/>
        </p:nvSpPr>
        <p:spPr>
          <a:xfrm>
            <a:off x="6667828" y="2889539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6D5564-D016-0BD2-E1E2-DE019F448105}"/>
              </a:ext>
            </a:extLst>
          </p:cNvPr>
          <p:cNvSpPr txBox="1"/>
          <p:nvPr/>
        </p:nvSpPr>
        <p:spPr>
          <a:xfrm>
            <a:off x="9561558" y="2889539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18306C-F084-5781-062E-A5EE64576122}"/>
              </a:ext>
            </a:extLst>
          </p:cNvPr>
          <p:cNvSpPr txBox="1"/>
          <p:nvPr/>
        </p:nvSpPr>
        <p:spPr>
          <a:xfrm>
            <a:off x="805605" y="3743624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CFDD4D-2AC2-C1A3-5D9C-A22B29E7DE21}"/>
              </a:ext>
            </a:extLst>
          </p:cNvPr>
          <p:cNvSpPr/>
          <p:nvPr/>
        </p:nvSpPr>
        <p:spPr>
          <a:xfrm>
            <a:off x="2325342" y="1921903"/>
            <a:ext cx="623455" cy="566777"/>
          </a:xfrm>
          <a:prstGeom prst="rect">
            <a:avLst/>
          </a:prstGeom>
          <a:solidFill>
            <a:srgbClr val="F3BE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0F27E08-0939-4F3E-154D-3FEE8E330116}"/>
              </a:ext>
            </a:extLst>
          </p:cNvPr>
          <p:cNvSpPr/>
          <p:nvPr/>
        </p:nvSpPr>
        <p:spPr>
          <a:xfrm>
            <a:off x="5224040" y="1921903"/>
            <a:ext cx="623455" cy="566777"/>
          </a:xfrm>
          <a:prstGeom prst="rect">
            <a:avLst/>
          </a:prstGeom>
          <a:solidFill>
            <a:srgbClr val="F3BE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CEC5D3-6B83-DFD8-6B15-7E23515A099C}"/>
              </a:ext>
            </a:extLst>
          </p:cNvPr>
          <p:cNvSpPr/>
          <p:nvPr/>
        </p:nvSpPr>
        <p:spPr>
          <a:xfrm>
            <a:off x="8122738" y="1921903"/>
            <a:ext cx="623455" cy="566777"/>
          </a:xfrm>
          <a:prstGeom prst="rect">
            <a:avLst/>
          </a:prstGeom>
          <a:solidFill>
            <a:srgbClr val="F3BE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ABD19E-8348-6596-D607-28E6A1BAA504}"/>
              </a:ext>
            </a:extLst>
          </p:cNvPr>
          <p:cNvSpPr/>
          <p:nvPr/>
        </p:nvSpPr>
        <p:spPr>
          <a:xfrm>
            <a:off x="11021435" y="1921903"/>
            <a:ext cx="623455" cy="566777"/>
          </a:xfrm>
          <a:prstGeom prst="rect">
            <a:avLst/>
          </a:prstGeom>
          <a:solidFill>
            <a:srgbClr val="F3BE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Inbox Check outline">
            <a:extLst>
              <a:ext uri="{FF2B5EF4-FFF2-40B4-BE49-F238E27FC236}">
                <a16:creationId xmlns:a16="http://schemas.microsoft.com/office/drawing/2014/main" id="{795D2082-8A92-129E-B045-73A0BE64C7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1947" y="2010169"/>
            <a:ext cx="390245" cy="390245"/>
          </a:xfrm>
          <a:prstGeom prst="rect">
            <a:avLst/>
          </a:prstGeom>
        </p:spPr>
      </p:pic>
      <p:pic>
        <p:nvPicPr>
          <p:cNvPr id="43" name="Graphic 42" descr="Upward trend outline">
            <a:extLst>
              <a:ext uri="{FF2B5EF4-FFF2-40B4-BE49-F238E27FC236}">
                <a16:creationId xmlns:a16="http://schemas.microsoft.com/office/drawing/2014/main" id="{A13EFB1E-475B-E199-E644-737C55A3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0492" y="2030016"/>
            <a:ext cx="350551" cy="350551"/>
          </a:xfrm>
          <a:prstGeom prst="rect">
            <a:avLst/>
          </a:prstGeom>
        </p:spPr>
      </p:pic>
      <p:pic>
        <p:nvPicPr>
          <p:cNvPr id="44" name="Graphic 43" descr="Folder Search outline">
            <a:extLst>
              <a:ext uri="{FF2B5EF4-FFF2-40B4-BE49-F238E27FC236}">
                <a16:creationId xmlns:a16="http://schemas.microsoft.com/office/drawing/2014/main" id="{7239F411-248F-50BF-9F80-6248731775B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4928" y="1995754"/>
            <a:ext cx="419075" cy="419075"/>
          </a:xfrm>
          <a:prstGeom prst="rect">
            <a:avLst/>
          </a:prstGeom>
        </p:spPr>
      </p:pic>
      <p:pic>
        <p:nvPicPr>
          <p:cNvPr id="45" name="Graphic 44" descr="Bullseye outline">
            <a:extLst>
              <a:ext uri="{FF2B5EF4-FFF2-40B4-BE49-F238E27FC236}">
                <a16:creationId xmlns:a16="http://schemas.microsoft.com/office/drawing/2014/main" id="{D3FDD423-3B32-1F89-DF1F-F9418D491F8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09210" y="1981339"/>
            <a:ext cx="447905" cy="4479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FBF4A58-5C62-A2DD-52C0-A7987E126A79}"/>
              </a:ext>
            </a:extLst>
          </p:cNvPr>
          <p:cNvSpPr txBox="1"/>
          <p:nvPr/>
        </p:nvSpPr>
        <p:spPr>
          <a:xfrm>
            <a:off x="805605" y="2026008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1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597135-B35D-419B-2FA1-9594503CB8FB}"/>
              </a:ext>
            </a:extLst>
          </p:cNvPr>
          <p:cNvSpPr txBox="1"/>
          <p:nvPr/>
        </p:nvSpPr>
        <p:spPr>
          <a:xfrm>
            <a:off x="3724256" y="2026008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1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6C405B-4341-BD9A-E261-5023F782C605}"/>
              </a:ext>
            </a:extLst>
          </p:cNvPr>
          <p:cNvSpPr txBox="1"/>
          <p:nvPr/>
        </p:nvSpPr>
        <p:spPr>
          <a:xfrm>
            <a:off x="6642907" y="2026008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1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459058-8BA8-F778-7D54-6D6348987552}"/>
              </a:ext>
            </a:extLst>
          </p:cNvPr>
          <p:cNvSpPr txBox="1"/>
          <p:nvPr/>
        </p:nvSpPr>
        <p:spPr>
          <a:xfrm>
            <a:off x="9561558" y="2026008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1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9527EA-08E6-842F-680F-098F88CB24B6}"/>
              </a:ext>
            </a:extLst>
          </p:cNvPr>
          <p:cNvSpPr txBox="1"/>
          <p:nvPr/>
        </p:nvSpPr>
        <p:spPr>
          <a:xfrm>
            <a:off x="3699336" y="3743624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BB1F7-3268-3636-0A74-BA252EA1C377}"/>
              </a:ext>
            </a:extLst>
          </p:cNvPr>
          <p:cNvSpPr txBox="1"/>
          <p:nvPr/>
        </p:nvSpPr>
        <p:spPr>
          <a:xfrm>
            <a:off x="6593067" y="3743624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AEF318-A011-9D96-F637-3826E6BF190D}"/>
              </a:ext>
            </a:extLst>
          </p:cNvPr>
          <p:cNvSpPr txBox="1"/>
          <p:nvPr/>
        </p:nvSpPr>
        <p:spPr>
          <a:xfrm>
            <a:off x="9486797" y="3743624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9AE722-90AE-3173-4100-0611AFD07D7A}"/>
              </a:ext>
            </a:extLst>
          </p:cNvPr>
          <p:cNvCxnSpPr>
            <a:cxnSpLocks/>
          </p:cNvCxnSpPr>
          <p:nvPr/>
        </p:nvCxnSpPr>
        <p:spPr>
          <a:xfrm>
            <a:off x="985006" y="3499445"/>
            <a:ext cx="15268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45136DF-9EB2-8D18-3D14-0957D076747E}"/>
              </a:ext>
            </a:extLst>
          </p:cNvPr>
          <p:cNvCxnSpPr>
            <a:cxnSpLocks/>
          </p:cNvCxnSpPr>
          <p:nvPr/>
        </p:nvCxnSpPr>
        <p:spPr>
          <a:xfrm>
            <a:off x="3878736" y="3499445"/>
            <a:ext cx="15268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85F798-DC86-1C0F-0BA2-11764C10C096}"/>
              </a:ext>
            </a:extLst>
          </p:cNvPr>
          <p:cNvCxnSpPr>
            <a:cxnSpLocks/>
          </p:cNvCxnSpPr>
          <p:nvPr/>
        </p:nvCxnSpPr>
        <p:spPr>
          <a:xfrm>
            <a:off x="6772467" y="3499445"/>
            <a:ext cx="15268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9CD5DA9-06B9-51F8-15E3-5F0771E29D13}"/>
              </a:ext>
            </a:extLst>
          </p:cNvPr>
          <p:cNvCxnSpPr>
            <a:cxnSpLocks/>
          </p:cNvCxnSpPr>
          <p:nvPr/>
        </p:nvCxnSpPr>
        <p:spPr>
          <a:xfrm>
            <a:off x="9666197" y="3499445"/>
            <a:ext cx="15268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40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3CD9E2CA-9B28-69F4-392C-996B9508F482}"/>
              </a:ext>
            </a:extLst>
          </p:cNvPr>
          <p:cNvSpPr/>
          <p:nvPr/>
        </p:nvSpPr>
        <p:spPr>
          <a:xfrm>
            <a:off x="-33453" y="1538868"/>
            <a:ext cx="12255190" cy="5330283"/>
          </a:xfrm>
          <a:custGeom>
            <a:avLst/>
            <a:gdLst>
              <a:gd name="connsiteX0" fmla="*/ 0 w 12255191"/>
              <a:gd name="connsiteY0" fmla="*/ 1806498 h 5330283"/>
              <a:gd name="connsiteX1" fmla="*/ 903249 w 12255191"/>
              <a:gd name="connsiteY1" fmla="*/ 1795347 h 5330283"/>
              <a:gd name="connsiteX2" fmla="*/ 3958683 w 12255191"/>
              <a:gd name="connsiteY2" fmla="*/ 1438508 h 5330283"/>
              <a:gd name="connsiteX3" fmla="*/ 7092176 w 12255191"/>
              <a:gd name="connsiteY3" fmla="*/ 657922 h 5330283"/>
              <a:gd name="connsiteX4" fmla="*/ 10203366 w 12255191"/>
              <a:gd name="connsiteY4" fmla="*/ 0 h 5330283"/>
              <a:gd name="connsiteX5" fmla="*/ 12221737 w 12255191"/>
              <a:gd name="connsiteY5" fmla="*/ 22303 h 5330283"/>
              <a:gd name="connsiteX6" fmla="*/ 12255191 w 12255191"/>
              <a:gd name="connsiteY6" fmla="*/ 5330283 h 5330283"/>
              <a:gd name="connsiteX7" fmla="*/ 33454 w 12255191"/>
              <a:gd name="connsiteY7" fmla="*/ 5319132 h 5330283"/>
              <a:gd name="connsiteX8" fmla="*/ 0 w 12255191"/>
              <a:gd name="connsiteY8" fmla="*/ 1806498 h 533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55191" h="5330283">
                <a:moveTo>
                  <a:pt x="0" y="1806498"/>
                </a:moveTo>
                <a:lnTo>
                  <a:pt x="903249" y="1795347"/>
                </a:lnTo>
                <a:lnTo>
                  <a:pt x="3958683" y="1438508"/>
                </a:lnTo>
                <a:lnTo>
                  <a:pt x="7092176" y="657922"/>
                </a:lnTo>
                <a:lnTo>
                  <a:pt x="10203366" y="0"/>
                </a:lnTo>
                <a:lnTo>
                  <a:pt x="12221737" y="22303"/>
                </a:lnTo>
                <a:lnTo>
                  <a:pt x="12255191" y="5330283"/>
                </a:lnTo>
                <a:lnTo>
                  <a:pt x="33454" y="5319132"/>
                </a:lnTo>
                <a:lnTo>
                  <a:pt x="0" y="1806498"/>
                </a:lnTo>
                <a:close/>
              </a:path>
            </a:pathLst>
          </a:cu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3E6B905D-084F-C5D1-E0F8-9C538804BAAD}"/>
              </a:ext>
            </a:extLst>
          </p:cNvPr>
          <p:cNvCxnSpPr>
            <a:cxnSpLocks/>
            <a:endCxn id="1041" idx="5"/>
          </p:cNvCxnSpPr>
          <p:nvPr/>
        </p:nvCxnSpPr>
        <p:spPr>
          <a:xfrm>
            <a:off x="10135451" y="1547541"/>
            <a:ext cx="2052832" cy="13630"/>
          </a:xfrm>
          <a:prstGeom prst="line">
            <a:avLst/>
          </a:prstGeom>
          <a:ln w="10795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B6A26D-45A3-C170-70C8-A047942223A8}"/>
              </a:ext>
            </a:extLst>
          </p:cNvPr>
          <p:cNvCxnSpPr/>
          <p:nvPr/>
        </p:nvCxnSpPr>
        <p:spPr>
          <a:xfrm>
            <a:off x="0" y="3331927"/>
            <a:ext cx="838199" cy="0"/>
          </a:xfrm>
          <a:prstGeom prst="line">
            <a:avLst/>
          </a:prstGeom>
          <a:ln w="10795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6EBA3F2-31AB-EC20-4D79-7E475C1FFFFB}"/>
              </a:ext>
            </a:extLst>
          </p:cNvPr>
          <p:cNvCxnSpPr/>
          <p:nvPr/>
        </p:nvCxnSpPr>
        <p:spPr>
          <a:xfrm flipV="1">
            <a:off x="838199" y="3005097"/>
            <a:ext cx="3099084" cy="326830"/>
          </a:xfrm>
          <a:prstGeom prst="line">
            <a:avLst/>
          </a:prstGeom>
          <a:ln w="10795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F6FB94B3-A289-3CB7-8429-DB0AFAB67F21}"/>
              </a:ext>
            </a:extLst>
          </p:cNvPr>
          <p:cNvCxnSpPr/>
          <p:nvPr/>
        </p:nvCxnSpPr>
        <p:spPr>
          <a:xfrm flipV="1">
            <a:off x="3937283" y="2177370"/>
            <a:ext cx="3099084" cy="782757"/>
          </a:xfrm>
          <a:prstGeom prst="line">
            <a:avLst/>
          </a:prstGeom>
          <a:ln w="10795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B3E82CF-4830-93ED-4DBF-19E95D2646B0}"/>
              </a:ext>
            </a:extLst>
          </p:cNvPr>
          <p:cNvCxnSpPr/>
          <p:nvPr/>
        </p:nvCxnSpPr>
        <p:spPr>
          <a:xfrm flipV="1">
            <a:off x="7036367" y="1517561"/>
            <a:ext cx="3099084" cy="674799"/>
          </a:xfrm>
          <a:prstGeom prst="line">
            <a:avLst/>
          </a:prstGeom>
          <a:ln w="10795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15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E672E3E-C403-CEA7-4688-A3534357D7E7}"/>
              </a:ext>
            </a:extLst>
          </p:cNvPr>
          <p:cNvSpPr/>
          <p:nvPr/>
        </p:nvSpPr>
        <p:spPr>
          <a:xfrm>
            <a:off x="511370" y="3005098"/>
            <a:ext cx="653659" cy="653659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F3EC050-F74B-8CDE-0C31-778151F11DA6}"/>
              </a:ext>
            </a:extLst>
          </p:cNvPr>
          <p:cNvSpPr/>
          <p:nvPr/>
        </p:nvSpPr>
        <p:spPr>
          <a:xfrm>
            <a:off x="3610454" y="2678268"/>
            <a:ext cx="653659" cy="653659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1C0436E-1F78-C092-174D-8E73051CA711}"/>
              </a:ext>
            </a:extLst>
          </p:cNvPr>
          <p:cNvSpPr/>
          <p:nvPr/>
        </p:nvSpPr>
        <p:spPr>
          <a:xfrm>
            <a:off x="6709538" y="1895511"/>
            <a:ext cx="653659" cy="653659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C3247F2-5173-D2BE-8879-D6676B5452AC}"/>
              </a:ext>
            </a:extLst>
          </p:cNvPr>
          <p:cNvSpPr/>
          <p:nvPr/>
        </p:nvSpPr>
        <p:spPr>
          <a:xfrm>
            <a:off x="9532510" y="1278675"/>
            <a:ext cx="653659" cy="653659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40B501-8D85-2AE9-F2FB-734041DF95B8}"/>
              </a:ext>
            </a:extLst>
          </p:cNvPr>
          <p:cNvSpPr txBox="1"/>
          <p:nvPr/>
        </p:nvSpPr>
        <p:spPr>
          <a:xfrm>
            <a:off x="515938" y="4335497"/>
            <a:ext cx="2875483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2ABCE91-CB54-EFAA-0540-53576344DD28}"/>
              </a:ext>
            </a:extLst>
          </p:cNvPr>
          <p:cNvSpPr txBox="1"/>
          <p:nvPr/>
        </p:nvSpPr>
        <p:spPr>
          <a:xfrm>
            <a:off x="515939" y="4673905"/>
            <a:ext cx="2153054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9310565-6A36-770F-90DF-D5DBA7296EB2}"/>
              </a:ext>
            </a:extLst>
          </p:cNvPr>
          <p:cNvSpPr txBox="1"/>
          <p:nvPr/>
        </p:nvSpPr>
        <p:spPr>
          <a:xfrm>
            <a:off x="3610454" y="4160428"/>
            <a:ext cx="2875483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6EE61A3-2684-C6ED-05CD-13D40366DF18}"/>
              </a:ext>
            </a:extLst>
          </p:cNvPr>
          <p:cNvSpPr txBox="1"/>
          <p:nvPr/>
        </p:nvSpPr>
        <p:spPr>
          <a:xfrm>
            <a:off x="3610455" y="4498836"/>
            <a:ext cx="2153054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5055D70-C0F0-F1DE-ABEC-16515FF9E3FD}"/>
              </a:ext>
            </a:extLst>
          </p:cNvPr>
          <p:cNvSpPr txBox="1"/>
          <p:nvPr/>
        </p:nvSpPr>
        <p:spPr>
          <a:xfrm>
            <a:off x="6704970" y="3294621"/>
            <a:ext cx="2875483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033CC12-865C-3DFB-E1E0-A94CE7B8C108}"/>
              </a:ext>
            </a:extLst>
          </p:cNvPr>
          <p:cNvSpPr txBox="1"/>
          <p:nvPr/>
        </p:nvSpPr>
        <p:spPr>
          <a:xfrm>
            <a:off x="6704971" y="3633029"/>
            <a:ext cx="2153054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6FAF7D3-F8DB-15A7-FD52-3176B25D3349}"/>
              </a:ext>
            </a:extLst>
          </p:cNvPr>
          <p:cNvSpPr txBox="1"/>
          <p:nvPr/>
        </p:nvSpPr>
        <p:spPr>
          <a:xfrm>
            <a:off x="9523008" y="2754132"/>
            <a:ext cx="2875483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281B509-326D-5E5E-E8CD-8E0280FA3521}"/>
              </a:ext>
            </a:extLst>
          </p:cNvPr>
          <p:cNvSpPr txBox="1"/>
          <p:nvPr/>
        </p:nvSpPr>
        <p:spPr>
          <a:xfrm>
            <a:off x="9523009" y="3092540"/>
            <a:ext cx="2153054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45" name="Graphic 244" descr="Inbox Check outline">
            <a:extLst>
              <a:ext uri="{FF2B5EF4-FFF2-40B4-BE49-F238E27FC236}">
                <a16:creationId xmlns:a16="http://schemas.microsoft.com/office/drawing/2014/main" id="{B24FEB5B-25F2-FCB7-3ECC-4155C8F7F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441" y="3124261"/>
            <a:ext cx="390245" cy="390245"/>
          </a:xfrm>
          <a:prstGeom prst="rect">
            <a:avLst/>
          </a:prstGeom>
        </p:spPr>
      </p:pic>
      <p:pic>
        <p:nvPicPr>
          <p:cNvPr id="246" name="Graphic 245" descr="Upward trend outline">
            <a:extLst>
              <a:ext uri="{FF2B5EF4-FFF2-40B4-BE49-F238E27FC236}">
                <a16:creationId xmlns:a16="http://schemas.microsoft.com/office/drawing/2014/main" id="{7B2D9BEF-B6C8-BDF6-07ED-39A4FA9D76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2008" y="2829822"/>
            <a:ext cx="350551" cy="350551"/>
          </a:xfrm>
          <a:prstGeom prst="rect">
            <a:avLst/>
          </a:prstGeom>
        </p:spPr>
      </p:pic>
      <p:pic>
        <p:nvPicPr>
          <p:cNvPr id="247" name="Graphic 246" descr="Folder Search outline">
            <a:extLst>
              <a:ext uri="{FF2B5EF4-FFF2-40B4-BE49-F238E27FC236}">
                <a16:creationId xmlns:a16="http://schemas.microsoft.com/office/drawing/2014/main" id="{9D08C0A7-6F44-12FA-F2D9-83B266A392C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6830" y="2012803"/>
            <a:ext cx="419075" cy="419075"/>
          </a:xfrm>
          <a:prstGeom prst="rect">
            <a:avLst/>
          </a:prstGeom>
        </p:spPr>
      </p:pic>
      <p:pic>
        <p:nvPicPr>
          <p:cNvPr id="248" name="Graphic 247" descr="Bullseye outline">
            <a:extLst>
              <a:ext uri="{FF2B5EF4-FFF2-40B4-BE49-F238E27FC236}">
                <a16:creationId xmlns:a16="http://schemas.microsoft.com/office/drawing/2014/main" id="{13601070-125A-0CA3-92D6-B21132ED445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635387" y="1381552"/>
            <a:ext cx="447905" cy="447905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7455D18D-79F9-4C20-78C1-E1C0D8E15776}"/>
              </a:ext>
            </a:extLst>
          </p:cNvPr>
          <p:cNvSpPr txBox="1"/>
          <p:nvPr/>
        </p:nvSpPr>
        <p:spPr>
          <a:xfrm>
            <a:off x="515938" y="3833825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DC6B8FB-CDD0-669C-5C87-23C6F0078B18}"/>
              </a:ext>
            </a:extLst>
          </p:cNvPr>
          <p:cNvSpPr txBox="1"/>
          <p:nvPr/>
        </p:nvSpPr>
        <p:spPr>
          <a:xfrm>
            <a:off x="3610455" y="3658756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863BC73-B4D7-0493-2527-C403FD81C2C9}"/>
              </a:ext>
            </a:extLst>
          </p:cNvPr>
          <p:cNvSpPr txBox="1"/>
          <p:nvPr/>
        </p:nvSpPr>
        <p:spPr>
          <a:xfrm>
            <a:off x="6704971" y="2792949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5BA671E-0FF5-2B08-3DC6-5EC28C1390AE}"/>
              </a:ext>
            </a:extLst>
          </p:cNvPr>
          <p:cNvSpPr txBox="1"/>
          <p:nvPr/>
        </p:nvSpPr>
        <p:spPr>
          <a:xfrm>
            <a:off x="9523008" y="2252460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35" name="Title 1023">
            <a:extLst>
              <a:ext uri="{FF2B5EF4-FFF2-40B4-BE49-F238E27FC236}">
                <a16:creationId xmlns:a16="http://schemas.microsoft.com/office/drawing/2014/main" id="{EB05C96F-9315-C341-8903-8B1A95C7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5"/>
            <a:ext cx="4477167" cy="1059607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85BABEF-97B9-C911-966C-973706DF0BB7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01590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23">
            <a:extLst>
              <a:ext uri="{FF2B5EF4-FFF2-40B4-BE49-F238E27FC236}">
                <a16:creationId xmlns:a16="http://schemas.microsoft.com/office/drawing/2014/main" id="{B44E8C7A-E0E4-07DF-7D73-86DE68C2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5"/>
            <a:ext cx="4477167" cy="1059607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11466EF-3773-9080-0294-C1BAC61FCCF1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ED5AB04F-0121-2CB3-30D1-755F9A28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A86539C-A0EC-910D-3009-175481BE795F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07FE9E-544E-6764-584F-BF4C1E28C56F}"/>
              </a:ext>
            </a:extLst>
          </p:cNvPr>
          <p:cNvSpPr/>
          <p:nvPr/>
        </p:nvSpPr>
        <p:spPr>
          <a:xfrm>
            <a:off x="3393747" y="914566"/>
            <a:ext cx="5404507" cy="54045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20CFF1EA-7A5D-0CA7-91D2-88FBD36D116B}"/>
              </a:ext>
            </a:extLst>
          </p:cNvPr>
          <p:cNvSpPr/>
          <p:nvPr/>
        </p:nvSpPr>
        <p:spPr>
          <a:xfrm>
            <a:off x="2098344" y="2608446"/>
            <a:ext cx="1109312" cy="1109312"/>
          </a:xfrm>
          <a:prstGeom prst="donut">
            <a:avLst>
              <a:gd name="adj" fmla="val 9761"/>
            </a:avLst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D141AC54-2B2F-E315-4E1A-ADF2A258F9AA}"/>
              </a:ext>
            </a:extLst>
          </p:cNvPr>
          <p:cNvSpPr/>
          <p:nvPr/>
        </p:nvSpPr>
        <p:spPr>
          <a:xfrm>
            <a:off x="2578003" y="3858481"/>
            <a:ext cx="1109312" cy="1109312"/>
          </a:xfrm>
          <a:prstGeom prst="donut">
            <a:avLst>
              <a:gd name="adj" fmla="val 9761"/>
            </a:avLst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593F7-81DF-9641-52DC-9F16588231E6}"/>
              </a:ext>
            </a:extLst>
          </p:cNvPr>
          <p:cNvSpPr/>
          <p:nvPr/>
        </p:nvSpPr>
        <p:spPr>
          <a:xfrm>
            <a:off x="2600048" y="3625482"/>
            <a:ext cx="9591952" cy="92276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23E3B-B065-75B1-F32E-4583ED6B13FF}"/>
              </a:ext>
            </a:extLst>
          </p:cNvPr>
          <p:cNvSpPr/>
          <p:nvPr/>
        </p:nvSpPr>
        <p:spPr>
          <a:xfrm>
            <a:off x="3134264" y="3856273"/>
            <a:ext cx="9057736" cy="100030"/>
          </a:xfrm>
          <a:prstGeom prst="rect">
            <a:avLst/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2241E405-1EBA-1F86-4240-955A4F05D9EF}"/>
              </a:ext>
            </a:extLst>
          </p:cNvPr>
          <p:cNvSpPr/>
          <p:nvPr/>
        </p:nvSpPr>
        <p:spPr>
          <a:xfrm>
            <a:off x="7321565" y="4389374"/>
            <a:ext cx="1109312" cy="1109312"/>
          </a:xfrm>
          <a:prstGeom prst="donut">
            <a:avLst>
              <a:gd name="adj" fmla="val 9761"/>
            </a:avLst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D543C4-B7FF-4934-0A4C-ECC54CF682D9}"/>
              </a:ext>
            </a:extLst>
          </p:cNvPr>
          <p:cNvSpPr/>
          <p:nvPr/>
        </p:nvSpPr>
        <p:spPr>
          <a:xfrm>
            <a:off x="7906139" y="4389373"/>
            <a:ext cx="4285862" cy="100029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30491006-BDA8-2273-46DF-59C1CD146108}"/>
              </a:ext>
            </a:extLst>
          </p:cNvPr>
          <p:cNvSpPr/>
          <p:nvPr/>
        </p:nvSpPr>
        <p:spPr>
          <a:xfrm flipV="1">
            <a:off x="7033973" y="2100878"/>
            <a:ext cx="1109312" cy="1108360"/>
          </a:xfrm>
          <a:prstGeom prst="donut">
            <a:avLst>
              <a:gd name="adj" fmla="val 9761"/>
            </a:avLst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E6B8F9-EFDC-CF72-3DA9-238DADECF98E}"/>
              </a:ext>
            </a:extLst>
          </p:cNvPr>
          <p:cNvSpPr/>
          <p:nvPr/>
        </p:nvSpPr>
        <p:spPr>
          <a:xfrm flipV="1">
            <a:off x="7568697" y="3105339"/>
            <a:ext cx="4623303" cy="103899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A574B9-C87E-92B2-A9AB-1B74239CB29E}"/>
              </a:ext>
            </a:extLst>
          </p:cNvPr>
          <p:cNvSpPr/>
          <p:nvPr/>
        </p:nvSpPr>
        <p:spPr>
          <a:xfrm>
            <a:off x="2200231" y="2710333"/>
            <a:ext cx="905538" cy="905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D81077C-854A-D353-5C36-15B64F5A2BA9}"/>
              </a:ext>
            </a:extLst>
          </p:cNvPr>
          <p:cNvSpPr/>
          <p:nvPr/>
        </p:nvSpPr>
        <p:spPr>
          <a:xfrm>
            <a:off x="2679890" y="3960368"/>
            <a:ext cx="905538" cy="905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62FF7D1-030A-94A6-63FE-A08C9B555F28}"/>
              </a:ext>
            </a:extLst>
          </p:cNvPr>
          <p:cNvSpPr/>
          <p:nvPr/>
        </p:nvSpPr>
        <p:spPr>
          <a:xfrm>
            <a:off x="7423452" y="4491261"/>
            <a:ext cx="905538" cy="905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FFA6A99-5EF6-D124-3BD1-4B603B1139B6}"/>
              </a:ext>
            </a:extLst>
          </p:cNvPr>
          <p:cNvSpPr/>
          <p:nvPr/>
        </p:nvSpPr>
        <p:spPr>
          <a:xfrm>
            <a:off x="7135860" y="2202289"/>
            <a:ext cx="905538" cy="905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20942D-BF57-03B5-70C8-34920BFB4A32}"/>
              </a:ext>
            </a:extLst>
          </p:cNvPr>
          <p:cNvSpPr txBox="1"/>
          <p:nvPr/>
        </p:nvSpPr>
        <p:spPr>
          <a:xfrm>
            <a:off x="3381953" y="2248023"/>
            <a:ext cx="2587891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4F6EDC-2721-7428-7321-DAA01D071406}"/>
              </a:ext>
            </a:extLst>
          </p:cNvPr>
          <p:cNvSpPr txBox="1"/>
          <p:nvPr/>
        </p:nvSpPr>
        <p:spPr>
          <a:xfrm>
            <a:off x="3381953" y="2561170"/>
            <a:ext cx="3112607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1B4ED0-E93D-231D-0C61-2142DB3BF9B3}"/>
              </a:ext>
            </a:extLst>
          </p:cNvPr>
          <p:cNvSpPr txBox="1"/>
          <p:nvPr/>
        </p:nvSpPr>
        <p:spPr>
          <a:xfrm>
            <a:off x="8264793" y="1786530"/>
            <a:ext cx="2587891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AF8036-5FE9-100D-E946-E862C1AC84C0}"/>
              </a:ext>
            </a:extLst>
          </p:cNvPr>
          <p:cNvSpPr txBox="1"/>
          <p:nvPr/>
        </p:nvSpPr>
        <p:spPr>
          <a:xfrm>
            <a:off x="8264793" y="2068526"/>
            <a:ext cx="3142573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B8B5A6-AFA8-C256-EB2F-9436FE210935}"/>
              </a:ext>
            </a:extLst>
          </p:cNvPr>
          <p:cNvSpPr txBox="1"/>
          <p:nvPr/>
        </p:nvSpPr>
        <p:spPr>
          <a:xfrm>
            <a:off x="8584462" y="4541927"/>
            <a:ext cx="2587891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E1F5CF-275E-68F3-54F2-0D08B8763A33}"/>
              </a:ext>
            </a:extLst>
          </p:cNvPr>
          <p:cNvSpPr txBox="1"/>
          <p:nvPr/>
        </p:nvSpPr>
        <p:spPr>
          <a:xfrm>
            <a:off x="8584462" y="4831391"/>
            <a:ext cx="3091601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4CFBE1-C0AA-9F47-3882-3D0453F07057}"/>
              </a:ext>
            </a:extLst>
          </p:cNvPr>
          <p:cNvSpPr txBox="1"/>
          <p:nvPr/>
        </p:nvSpPr>
        <p:spPr>
          <a:xfrm>
            <a:off x="3857305" y="4063492"/>
            <a:ext cx="2587891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03827D-72DF-2D82-0232-19B0E9B52887}"/>
              </a:ext>
            </a:extLst>
          </p:cNvPr>
          <p:cNvSpPr txBox="1"/>
          <p:nvPr/>
        </p:nvSpPr>
        <p:spPr>
          <a:xfrm>
            <a:off x="3857305" y="4351002"/>
            <a:ext cx="3112607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0" name="Graphic 69" descr="Inbox Check outline">
            <a:extLst>
              <a:ext uri="{FF2B5EF4-FFF2-40B4-BE49-F238E27FC236}">
                <a16:creationId xmlns:a16="http://schemas.microsoft.com/office/drawing/2014/main" id="{3743F592-7717-64EC-C634-201E1A518C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7853" y="4158331"/>
            <a:ext cx="509613" cy="509613"/>
          </a:xfrm>
          <a:prstGeom prst="rect">
            <a:avLst/>
          </a:prstGeom>
        </p:spPr>
      </p:pic>
      <p:pic>
        <p:nvPicPr>
          <p:cNvPr id="71" name="Graphic 70" descr="Folder Search outline">
            <a:extLst>
              <a:ext uri="{FF2B5EF4-FFF2-40B4-BE49-F238E27FC236}">
                <a16:creationId xmlns:a16="http://schemas.microsoft.com/office/drawing/2014/main" id="{D49E7295-060C-6C7F-FA67-1850EEF73E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4998" y="2381427"/>
            <a:ext cx="547262" cy="547262"/>
          </a:xfrm>
          <a:prstGeom prst="rect">
            <a:avLst/>
          </a:prstGeom>
        </p:spPr>
      </p:pic>
      <p:pic>
        <p:nvPicPr>
          <p:cNvPr id="72" name="Graphic 71" descr="Bullseye outline">
            <a:extLst>
              <a:ext uri="{FF2B5EF4-FFF2-40B4-BE49-F238E27FC236}">
                <a16:creationId xmlns:a16="http://schemas.microsoft.com/office/drawing/2014/main" id="{7B5C5E11-7C49-3BCE-F0CD-58BA2320D2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583766" y="4651575"/>
            <a:ext cx="584910" cy="58491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CA21CFC-7C07-A8FB-4135-E7A47D3D2876}"/>
              </a:ext>
            </a:extLst>
          </p:cNvPr>
          <p:cNvGrpSpPr/>
          <p:nvPr/>
        </p:nvGrpSpPr>
        <p:grpSpPr>
          <a:xfrm>
            <a:off x="2426316" y="2936418"/>
            <a:ext cx="453368" cy="453368"/>
            <a:chOff x="8447088" y="1465263"/>
            <a:chExt cx="331788" cy="331788"/>
          </a:xfrm>
        </p:grpSpPr>
        <p:sp>
          <p:nvSpPr>
            <p:cNvPr id="74" name="Oval 287">
              <a:extLst>
                <a:ext uri="{FF2B5EF4-FFF2-40B4-BE49-F238E27FC236}">
                  <a16:creationId xmlns:a16="http://schemas.microsoft.com/office/drawing/2014/main" id="{FAC30CA0-E9DD-62FB-5813-EC50D110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1495426"/>
              <a:ext cx="271463" cy="271463"/>
            </a:xfrm>
            <a:prstGeom prst="ellipse">
              <a:avLst/>
            </a:pr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Line 288">
              <a:extLst>
                <a:ext uri="{FF2B5EF4-FFF2-40B4-BE49-F238E27FC236}">
                  <a16:creationId xmlns:a16="http://schemas.microsoft.com/office/drawing/2014/main" id="{EE9D4498-95F8-347E-FD5B-F406D8874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2188" y="1465263"/>
              <a:ext cx="0" cy="71438"/>
            </a:xfrm>
            <a:prstGeom prst="line">
              <a:avLst/>
            </a:pr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Line 289">
              <a:extLst>
                <a:ext uri="{FF2B5EF4-FFF2-40B4-BE49-F238E27FC236}">
                  <a16:creationId xmlns:a16="http://schemas.microsoft.com/office/drawing/2014/main" id="{8EBD5254-FE8E-243D-0D1E-16ED547E2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1631951"/>
              <a:ext cx="71438" cy="0"/>
            </a:xfrm>
            <a:prstGeom prst="line">
              <a:avLst/>
            </a:pr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Line 290">
              <a:extLst>
                <a:ext uri="{FF2B5EF4-FFF2-40B4-BE49-F238E27FC236}">
                  <a16:creationId xmlns:a16="http://schemas.microsoft.com/office/drawing/2014/main" id="{8E50F10A-9822-7535-5676-C6DF6E4F8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1725613"/>
              <a:ext cx="0" cy="71438"/>
            </a:xfrm>
            <a:prstGeom prst="line">
              <a:avLst/>
            </a:pr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Line 291">
              <a:extLst>
                <a:ext uri="{FF2B5EF4-FFF2-40B4-BE49-F238E27FC236}">
                  <a16:creationId xmlns:a16="http://schemas.microsoft.com/office/drawing/2014/main" id="{52FF64AA-DBD2-55D6-3919-CCAA61B50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07438" y="1631951"/>
              <a:ext cx="71438" cy="0"/>
            </a:xfrm>
            <a:prstGeom prst="line">
              <a:avLst/>
            </a:pr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Oval 292">
              <a:extLst>
                <a:ext uri="{FF2B5EF4-FFF2-40B4-BE49-F238E27FC236}">
                  <a16:creationId xmlns:a16="http://schemas.microsoft.com/office/drawing/2014/main" id="{4657A3B3-61B5-BA38-D4A6-E6ED1372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3613" y="1571626"/>
              <a:ext cx="58738" cy="60325"/>
            </a:xfrm>
            <a:prstGeom prst="ellipse">
              <a:avLst/>
            </a:pr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293">
              <a:extLst>
                <a:ext uri="{FF2B5EF4-FFF2-40B4-BE49-F238E27FC236}">
                  <a16:creationId xmlns:a16="http://schemas.microsoft.com/office/drawing/2014/main" id="{D6FDC019-AEA9-FA44-40D8-5358B9C34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0" y="1631951"/>
              <a:ext cx="119063" cy="58738"/>
            </a:xfrm>
            <a:custGeom>
              <a:avLst/>
              <a:gdLst>
                <a:gd name="T0" fmla="*/ 32 w 32"/>
                <a:gd name="T1" fmla="*/ 16 h 16"/>
                <a:gd name="T2" fmla="*/ 0 w 32"/>
                <a:gd name="T3" fmla="*/ 16 h 16"/>
                <a:gd name="T4" fmla="*/ 16 w 32"/>
                <a:gd name="T5" fmla="*/ 0 h 16"/>
                <a:gd name="T6" fmla="*/ 32 w 3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2700" cap="rnd">
              <a:solidFill>
                <a:srgbClr val="0014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2CE2EE81-ECCF-B694-A905-B577500A57AD}"/>
              </a:ext>
            </a:extLst>
          </p:cNvPr>
          <p:cNvSpPr/>
          <p:nvPr/>
        </p:nvSpPr>
        <p:spPr>
          <a:xfrm>
            <a:off x="2083785" y="2498253"/>
            <a:ext cx="305847" cy="305847"/>
          </a:xfrm>
          <a:prstGeom prst="ellipse">
            <a:avLst/>
          </a:prstGeom>
          <a:solidFill>
            <a:srgbClr val="0014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2B1674-4AEE-2CFB-1299-23F5C1472A62}"/>
              </a:ext>
            </a:extLst>
          </p:cNvPr>
          <p:cNvSpPr/>
          <p:nvPr/>
        </p:nvSpPr>
        <p:spPr>
          <a:xfrm>
            <a:off x="2633698" y="4786440"/>
            <a:ext cx="305847" cy="305847"/>
          </a:xfrm>
          <a:prstGeom prst="ellipse">
            <a:avLst/>
          </a:prstGeom>
          <a:solidFill>
            <a:srgbClr val="F3BE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F20865A-6615-C84A-370A-AE6B97EA1735}"/>
              </a:ext>
            </a:extLst>
          </p:cNvPr>
          <p:cNvSpPr/>
          <p:nvPr/>
        </p:nvSpPr>
        <p:spPr>
          <a:xfrm>
            <a:off x="7090177" y="1942176"/>
            <a:ext cx="305847" cy="305847"/>
          </a:xfrm>
          <a:prstGeom prst="ellipse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59A7D8F-B62A-8925-D7CC-231924F9AA6C}"/>
              </a:ext>
            </a:extLst>
          </p:cNvPr>
          <p:cNvSpPr/>
          <p:nvPr/>
        </p:nvSpPr>
        <p:spPr>
          <a:xfrm>
            <a:off x="7314998" y="5292252"/>
            <a:ext cx="305847" cy="305847"/>
          </a:xfrm>
          <a:prstGeom prst="ellipse">
            <a:avLst/>
          </a:prstGeom>
          <a:solidFill>
            <a:srgbClr val="0014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22A0DA-9481-D3D6-4FF5-7CF947A70E9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757598" y="3787016"/>
            <a:ext cx="11434402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E9EB72B-D16C-7B89-12A3-F76461745A3E}"/>
              </a:ext>
            </a:extLst>
          </p:cNvPr>
          <p:cNvSpPr/>
          <p:nvPr/>
        </p:nvSpPr>
        <p:spPr>
          <a:xfrm>
            <a:off x="1337995" y="3523921"/>
            <a:ext cx="526190" cy="526190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8722FC1-249E-D6C1-D3CE-36EA037D7E1F}"/>
              </a:ext>
            </a:extLst>
          </p:cNvPr>
          <p:cNvSpPr/>
          <p:nvPr/>
        </p:nvSpPr>
        <p:spPr>
          <a:xfrm>
            <a:off x="757598" y="3613897"/>
            <a:ext cx="346238" cy="346238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278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593CD16-83E0-4B7B-B03D-AAEF447C3452}"/>
              </a:ext>
            </a:extLst>
          </p:cNvPr>
          <p:cNvSpPr/>
          <p:nvPr/>
        </p:nvSpPr>
        <p:spPr>
          <a:xfrm>
            <a:off x="0" y="0"/>
            <a:ext cx="6095999" cy="3176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A4D8C3-AEE1-B099-A926-30D90837046C}"/>
              </a:ext>
            </a:extLst>
          </p:cNvPr>
          <p:cNvSpPr/>
          <p:nvPr/>
        </p:nvSpPr>
        <p:spPr>
          <a:xfrm>
            <a:off x="4591343" y="3553493"/>
            <a:ext cx="1168942" cy="790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4CE8E-9DCC-17CE-4B0E-58DDC9E52D99}"/>
              </a:ext>
            </a:extLst>
          </p:cNvPr>
          <p:cNvSpPr/>
          <p:nvPr/>
        </p:nvSpPr>
        <p:spPr>
          <a:xfrm>
            <a:off x="10333248" y="3553493"/>
            <a:ext cx="1168942" cy="790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0D19B5-8C86-80E8-94C7-9D75E373E485}"/>
              </a:ext>
            </a:extLst>
          </p:cNvPr>
          <p:cNvSpPr/>
          <p:nvPr/>
        </p:nvSpPr>
        <p:spPr>
          <a:xfrm>
            <a:off x="10333248" y="801889"/>
            <a:ext cx="1168942" cy="790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6BFF9-4DB1-1B2B-B9FD-278405A0AC35}"/>
              </a:ext>
            </a:extLst>
          </p:cNvPr>
          <p:cNvSpPr/>
          <p:nvPr/>
        </p:nvSpPr>
        <p:spPr>
          <a:xfrm>
            <a:off x="6244390" y="926432"/>
            <a:ext cx="5431674" cy="224990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714588-B58F-90C7-952E-3422B7DE414B}"/>
              </a:ext>
            </a:extLst>
          </p:cNvPr>
          <p:cNvSpPr/>
          <p:nvPr/>
        </p:nvSpPr>
        <p:spPr>
          <a:xfrm>
            <a:off x="6257843" y="3681664"/>
            <a:ext cx="5431674" cy="2249905"/>
          </a:xfrm>
          <a:prstGeom prst="rect">
            <a:avLst/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8544B4-A9C2-7398-A6E5-79DCD4B1D3AF}"/>
              </a:ext>
            </a:extLst>
          </p:cNvPr>
          <p:cNvSpPr/>
          <p:nvPr/>
        </p:nvSpPr>
        <p:spPr>
          <a:xfrm>
            <a:off x="515938" y="3681664"/>
            <a:ext cx="5431674" cy="2249905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B4BB1-FBA0-3C50-AA3F-7AEB4D478C16}"/>
              </a:ext>
            </a:extLst>
          </p:cNvPr>
          <p:cNvCxnSpPr/>
          <p:nvPr/>
        </p:nvCxnSpPr>
        <p:spPr>
          <a:xfrm>
            <a:off x="502483" y="3429001"/>
            <a:ext cx="111735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023">
            <a:extLst>
              <a:ext uri="{FF2B5EF4-FFF2-40B4-BE49-F238E27FC236}">
                <a16:creationId xmlns:a16="http://schemas.microsoft.com/office/drawing/2014/main" id="{8E05E5B0-BE9D-3349-7F08-D4A790B8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AE5DE-85FF-C64D-0AA5-E21B350D15A0}"/>
              </a:ext>
            </a:extLst>
          </p:cNvPr>
          <p:cNvSpPr txBox="1"/>
          <p:nvPr/>
        </p:nvSpPr>
        <p:spPr>
          <a:xfrm>
            <a:off x="544720" y="1680741"/>
            <a:ext cx="5006557" cy="741285"/>
          </a:xfrm>
          <a:prstGeom prst="rect">
            <a:avLst/>
          </a:prstGeom>
          <a:noFill/>
        </p:spPr>
        <p:txBody>
          <a:bodyPr wrap="square" lIns="90000" rIns="0" rtlCol="0">
            <a:noAutofit/>
          </a:bodyPr>
          <a:lstStyle/>
          <a:p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D0588D-7D10-17C6-06AB-77FA867129E9}"/>
              </a:ext>
            </a:extLst>
          </p:cNvPr>
          <p:cNvSpPr/>
          <p:nvPr/>
        </p:nvSpPr>
        <p:spPr>
          <a:xfrm rot="10800000">
            <a:off x="10333248" y="801889"/>
            <a:ext cx="1356269" cy="1356269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9DE70C3C-CEE2-0A19-36D3-41E67F6FCFDE}"/>
              </a:ext>
            </a:extLst>
          </p:cNvPr>
          <p:cNvSpPr/>
          <p:nvPr/>
        </p:nvSpPr>
        <p:spPr>
          <a:xfrm rot="10800000">
            <a:off x="10333248" y="3553493"/>
            <a:ext cx="1356269" cy="1356269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5C150A78-CA6E-9120-BD65-E6428EEEDBA8}"/>
              </a:ext>
            </a:extLst>
          </p:cNvPr>
          <p:cNvSpPr/>
          <p:nvPr/>
        </p:nvSpPr>
        <p:spPr>
          <a:xfrm rot="10800000">
            <a:off x="4591343" y="3553493"/>
            <a:ext cx="1356269" cy="1356269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2C648-2296-8EE8-8695-CE733DE215E9}"/>
              </a:ext>
            </a:extLst>
          </p:cNvPr>
          <p:cNvGrpSpPr/>
          <p:nvPr/>
        </p:nvGrpSpPr>
        <p:grpSpPr>
          <a:xfrm>
            <a:off x="8478317" y="1411720"/>
            <a:ext cx="2875483" cy="1084113"/>
            <a:chOff x="8552512" y="1411720"/>
            <a:chExt cx="2875483" cy="108411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4726C6-BF44-8B75-5CC8-7EA7A9F80447}"/>
                </a:ext>
              </a:extLst>
            </p:cNvPr>
            <p:cNvSpPr txBox="1"/>
            <p:nvPr/>
          </p:nvSpPr>
          <p:spPr>
            <a:xfrm>
              <a:off x="8552512" y="1411720"/>
              <a:ext cx="2875483" cy="305847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42AA24-30EC-3C24-641E-8BFACBF11C51}"/>
                </a:ext>
              </a:extLst>
            </p:cNvPr>
            <p:cNvSpPr txBox="1"/>
            <p:nvPr/>
          </p:nvSpPr>
          <p:spPr>
            <a:xfrm>
              <a:off x="8552512" y="1754548"/>
              <a:ext cx="2875483" cy="74128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C8583F-F81B-A1E4-FB0F-8C87B7CD3D5F}"/>
              </a:ext>
            </a:extLst>
          </p:cNvPr>
          <p:cNvGrpSpPr/>
          <p:nvPr/>
        </p:nvGrpSpPr>
        <p:grpSpPr>
          <a:xfrm>
            <a:off x="8478317" y="4147570"/>
            <a:ext cx="2875483" cy="1318093"/>
            <a:chOff x="8552512" y="1411720"/>
            <a:chExt cx="2875483" cy="131809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F931B08-9A12-968D-35DB-61261A07114C}"/>
                </a:ext>
              </a:extLst>
            </p:cNvPr>
            <p:cNvSpPr txBox="1"/>
            <p:nvPr/>
          </p:nvSpPr>
          <p:spPr>
            <a:xfrm>
              <a:off x="8552512" y="1411720"/>
              <a:ext cx="2875483" cy="305847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E00AB7-A170-6725-83D8-80FD2BAD501D}"/>
                </a:ext>
              </a:extLst>
            </p:cNvPr>
            <p:cNvSpPr txBox="1"/>
            <p:nvPr/>
          </p:nvSpPr>
          <p:spPr>
            <a:xfrm>
              <a:off x="8552512" y="1754548"/>
              <a:ext cx="2875483" cy="97526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07DC934-386C-7687-87B8-F0D61A3C9B01}"/>
              </a:ext>
            </a:extLst>
          </p:cNvPr>
          <p:cNvGrpSpPr/>
          <p:nvPr/>
        </p:nvGrpSpPr>
        <p:grpSpPr>
          <a:xfrm>
            <a:off x="2675794" y="4147570"/>
            <a:ext cx="2875483" cy="1318093"/>
            <a:chOff x="8552512" y="1411720"/>
            <a:chExt cx="2875483" cy="131809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C71860-FCC2-2DA9-AE4E-8963F1229FAE}"/>
                </a:ext>
              </a:extLst>
            </p:cNvPr>
            <p:cNvSpPr txBox="1"/>
            <p:nvPr/>
          </p:nvSpPr>
          <p:spPr>
            <a:xfrm>
              <a:off x="8552512" y="1411720"/>
              <a:ext cx="2875483" cy="305847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C7CE2C-449F-B1AF-85DF-6859616D46DB}"/>
                </a:ext>
              </a:extLst>
            </p:cNvPr>
            <p:cNvSpPr txBox="1"/>
            <p:nvPr/>
          </p:nvSpPr>
          <p:spPr>
            <a:xfrm>
              <a:off x="8552512" y="1754548"/>
              <a:ext cx="2875483" cy="97526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4E8830E-B73F-C0B7-AA10-3701160CFF28}"/>
              </a:ext>
            </a:extLst>
          </p:cNvPr>
          <p:cNvSpPr txBox="1"/>
          <p:nvPr/>
        </p:nvSpPr>
        <p:spPr>
          <a:xfrm>
            <a:off x="10981863" y="968971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3200" b="1" i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FB5C03-2428-C5C4-A26E-8CEC2F55B8C5}"/>
              </a:ext>
            </a:extLst>
          </p:cNvPr>
          <p:cNvSpPr txBox="1"/>
          <p:nvPr/>
        </p:nvSpPr>
        <p:spPr>
          <a:xfrm>
            <a:off x="5293975" y="3759528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3200" b="1" i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D4CBA3-D766-23B2-CFBA-111A7E239BF6}"/>
              </a:ext>
            </a:extLst>
          </p:cNvPr>
          <p:cNvSpPr txBox="1"/>
          <p:nvPr/>
        </p:nvSpPr>
        <p:spPr>
          <a:xfrm>
            <a:off x="11027859" y="3767694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3200" b="1" i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B96CC8-CCAC-5DC6-E82D-35A997590063}"/>
              </a:ext>
            </a:extLst>
          </p:cNvPr>
          <p:cNvSpPr/>
          <p:nvPr/>
        </p:nvSpPr>
        <p:spPr>
          <a:xfrm>
            <a:off x="6683219" y="1434899"/>
            <a:ext cx="1356269" cy="123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461A6D-72F1-AE62-1B9D-60EB6A02E513}"/>
              </a:ext>
            </a:extLst>
          </p:cNvPr>
          <p:cNvSpPr/>
          <p:nvPr/>
        </p:nvSpPr>
        <p:spPr>
          <a:xfrm>
            <a:off x="6678657" y="4190131"/>
            <a:ext cx="1356269" cy="123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52C11-33C1-1295-ED16-BA9B6FB91240}"/>
              </a:ext>
            </a:extLst>
          </p:cNvPr>
          <p:cNvSpPr/>
          <p:nvPr/>
        </p:nvSpPr>
        <p:spPr>
          <a:xfrm>
            <a:off x="936751" y="4190131"/>
            <a:ext cx="1356269" cy="123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207E896-6ABB-C6DF-37AE-5E1E9A44995C}"/>
              </a:ext>
            </a:extLst>
          </p:cNvPr>
          <p:cNvGrpSpPr/>
          <p:nvPr/>
        </p:nvGrpSpPr>
        <p:grpSpPr>
          <a:xfrm>
            <a:off x="7035423" y="1725454"/>
            <a:ext cx="651861" cy="651861"/>
            <a:chOff x="8447088" y="1465263"/>
            <a:chExt cx="331788" cy="331788"/>
          </a:xfrm>
        </p:grpSpPr>
        <p:sp>
          <p:nvSpPr>
            <p:cNvPr id="74" name="Oval 287">
              <a:extLst>
                <a:ext uri="{FF2B5EF4-FFF2-40B4-BE49-F238E27FC236}">
                  <a16:creationId xmlns:a16="http://schemas.microsoft.com/office/drawing/2014/main" id="{6CF30083-5C81-3C0E-12FA-55FDF2761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1495426"/>
              <a:ext cx="271463" cy="271463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Line 288">
              <a:extLst>
                <a:ext uri="{FF2B5EF4-FFF2-40B4-BE49-F238E27FC236}">
                  <a16:creationId xmlns:a16="http://schemas.microsoft.com/office/drawing/2014/main" id="{B5F819F6-D4CA-FEF4-D9AC-A3CE016D9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2188" y="1465263"/>
              <a:ext cx="0" cy="7143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Line 289">
              <a:extLst>
                <a:ext uri="{FF2B5EF4-FFF2-40B4-BE49-F238E27FC236}">
                  <a16:creationId xmlns:a16="http://schemas.microsoft.com/office/drawing/2014/main" id="{ECD29ECB-1578-AD67-14F2-FA85C2ED8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1631951"/>
              <a:ext cx="714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Line 290">
              <a:extLst>
                <a:ext uri="{FF2B5EF4-FFF2-40B4-BE49-F238E27FC236}">
                  <a16:creationId xmlns:a16="http://schemas.microsoft.com/office/drawing/2014/main" id="{EEC49E0F-EA33-3F31-1D13-F1AB4A8149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1725613"/>
              <a:ext cx="0" cy="7143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Line 291">
              <a:extLst>
                <a:ext uri="{FF2B5EF4-FFF2-40B4-BE49-F238E27FC236}">
                  <a16:creationId xmlns:a16="http://schemas.microsoft.com/office/drawing/2014/main" id="{1B3317B2-F0CA-6AEA-44FB-4DD08BC6D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07438" y="1631951"/>
              <a:ext cx="714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Oval 292">
              <a:extLst>
                <a:ext uri="{FF2B5EF4-FFF2-40B4-BE49-F238E27FC236}">
                  <a16:creationId xmlns:a16="http://schemas.microsoft.com/office/drawing/2014/main" id="{83EB24B1-1BEE-726D-4F0D-7740141B5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3613" y="1571626"/>
              <a:ext cx="58738" cy="60325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293">
              <a:extLst>
                <a:ext uri="{FF2B5EF4-FFF2-40B4-BE49-F238E27FC236}">
                  <a16:creationId xmlns:a16="http://schemas.microsoft.com/office/drawing/2014/main" id="{01BC1007-0343-BF04-E9C0-6961F7135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0" y="1631951"/>
              <a:ext cx="119063" cy="58738"/>
            </a:xfrm>
            <a:custGeom>
              <a:avLst/>
              <a:gdLst>
                <a:gd name="T0" fmla="*/ 32 w 32"/>
                <a:gd name="T1" fmla="*/ 16 h 16"/>
                <a:gd name="T2" fmla="*/ 0 w 32"/>
                <a:gd name="T3" fmla="*/ 16 h 16"/>
                <a:gd name="T4" fmla="*/ 16 w 32"/>
                <a:gd name="T5" fmla="*/ 0 h 16"/>
                <a:gd name="T6" fmla="*/ 32 w 3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A7E57A-7388-A3FD-0679-F3D3C78ABF9C}"/>
              </a:ext>
            </a:extLst>
          </p:cNvPr>
          <p:cNvGrpSpPr/>
          <p:nvPr/>
        </p:nvGrpSpPr>
        <p:grpSpPr>
          <a:xfrm>
            <a:off x="1318973" y="4571972"/>
            <a:ext cx="591825" cy="469289"/>
            <a:chOff x="4113213" y="1474788"/>
            <a:chExt cx="360362" cy="285750"/>
          </a:xfrm>
        </p:grpSpPr>
        <p:sp>
          <p:nvSpPr>
            <p:cNvPr id="84" name="Freeform 1459">
              <a:extLst>
                <a:ext uri="{FF2B5EF4-FFF2-40B4-BE49-F238E27FC236}">
                  <a16:creationId xmlns:a16="http://schemas.microsoft.com/office/drawing/2014/main" id="{9EE947A5-220D-E100-3464-7A7C78433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1611313"/>
              <a:ext cx="179388" cy="149225"/>
            </a:xfrm>
            <a:custGeom>
              <a:avLst/>
              <a:gdLst>
                <a:gd name="T0" fmla="*/ 46 w 48"/>
                <a:gd name="T1" fmla="*/ 40 h 40"/>
                <a:gd name="T2" fmla="*/ 2 w 48"/>
                <a:gd name="T3" fmla="*/ 40 h 40"/>
                <a:gd name="T4" fmla="*/ 0 w 48"/>
                <a:gd name="T5" fmla="*/ 39 h 40"/>
                <a:gd name="T6" fmla="*/ 0 w 48"/>
                <a:gd name="T7" fmla="*/ 38 h 40"/>
                <a:gd name="T8" fmla="*/ 8 w 48"/>
                <a:gd name="T9" fmla="*/ 2 h 40"/>
                <a:gd name="T10" fmla="*/ 10 w 48"/>
                <a:gd name="T11" fmla="*/ 0 h 40"/>
                <a:gd name="T12" fmla="*/ 38 w 48"/>
                <a:gd name="T13" fmla="*/ 0 h 40"/>
                <a:gd name="T14" fmla="*/ 40 w 48"/>
                <a:gd name="T15" fmla="*/ 2 h 40"/>
                <a:gd name="T16" fmla="*/ 48 w 48"/>
                <a:gd name="T17" fmla="*/ 38 h 40"/>
                <a:gd name="T18" fmla="*/ 48 w 48"/>
                <a:gd name="T19" fmla="*/ 39 h 40"/>
                <a:gd name="T20" fmla="*/ 46 w 48"/>
                <a:gd name="T21" fmla="*/ 40 h 40"/>
                <a:gd name="T22" fmla="*/ 4 w 48"/>
                <a:gd name="T23" fmla="*/ 36 h 40"/>
                <a:gd name="T24" fmla="*/ 44 w 48"/>
                <a:gd name="T25" fmla="*/ 36 h 40"/>
                <a:gd name="T26" fmla="*/ 36 w 48"/>
                <a:gd name="T27" fmla="*/ 4 h 40"/>
                <a:gd name="T28" fmla="*/ 12 w 48"/>
                <a:gd name="T29" fmla="*/ 4 h 40"/>
                <a:gd name="T30" fmla="*/ 4 w 48"/>
                <a:gd name="T31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0">
                  <a:moveTo>
                    <a:pt x="46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9"/>
                    <a:pt x="48" y="39"/>
                  </a:cubicBezTo>
                  <a:cubicBezTo>
                    <a:pt x="47" y="40"/>
                    <a:pt x="47" y="40"/>
                    <a:pt x="46" y="40"/>
                  </a:cubicBezTo>
                  <a:close/>
                  <a:moveTo>
                    <a:pt x="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460">
              <a:extLst>
                <a:ext uri="{FF2B5EF4-FFF2-40B4-BE49-F238E27FC236}">
                  <a16:creationId xmlns:a16="http://schemas.microsoft.com/office/drawing/2014/main" id="{32E093DB-3CBE-85BD-8FBE-7686238F3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1611313"/>
              <a:ext cx="180975" cy="149225"/>
            </a:xfrm>
            <a:custGeom>
              <a:avLst/>
              <a:gdLst>
                <a:gd name="T0" fmla="*/ 46 w 48"/>
                <a:gd name="T1" fmla="*/ 40 h 40"/>
                <a:gd name="T2" fmla="*/ 2 w 48"/>
                <a:gd name="T3" fmla="*/ 40 h 40"/>
                <a:gd name="T4" fmla="*/ 0 w 48"/>
                <a:gd name="T5" fmla="*/ 39 h 40"/>
                <a:gd name="T6" fmla="*/ 0 w 48"/>
                <a:gd name="T7" fmla="*/ 38 h 40"/>
                <a:gd name="T8" fmla="*/ 8 w 48"/>
                <a:gd name="T9" fmla="*/ 2 h 40"/>
                <a:gd name="T10" fmla="*/ 10 w 48"/>
                <a:gd name="T11" fmla="*/ 0 h 40"/>
                <a:gd name="T12" fmla="*/ 38 w 48"/>
                <a:gd name="T13" fmla="*/ 0 h 40"/>
                <a:gd name="T14" fmla="*/ 40 w 48"/>
                <a:gd name="T15" fmla="*/ 2 h 40"/>
                <a:gd name="T16" fmla="*/ 48 w 48"/>
                <a:gd name="T17" fmla="*/ 38 h 40"/>
                <a:gd name="T18" fmla="*/ 48 w 48"/>
                <a:gd name="T19" fmla="*/ 39 h 40"/>
                <a:gd name="T20" fmla="*/ 46 w 48"/>
                <a:gd name="T21" fmla="*/ 40 h 40"/>
                <a:gd name="T22" fmla="*/ 4 w 48"/>
                <a:gd name="T23" fmla="*/ 36 h 40"/>
                <a:gd name="T24" fmla="*/ 44 w 48"/>
                <a:gd name="T25" fmla="*/ 36 h 40"/>
                <a:gd name="T26" fmla="*/ 36 w 48"/>
                <a:gd name="T27" fmla="*/ 4 h 40"/>
                <a:gd name="T28" fmla="*/ 12 w 48"/>
                <a:gd name="T29" fmla="*/ 4 h 40"/>
                <a:gd name="T30" fmla="*/ 4 w 48"/>
                <a:gd name="T31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0">
                  <a:moveTo>
                    <a:pt x="46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9"/>
                    <a:pt x="48" y="39"/>
                  </a:cubicBezTo>
                  <a:cubicBezTo>
                    <a:pt x="47" y="40"/>
                    <a:pt x="47" y="40"/>
                    <a:pt x="46" y="40"/>
                  </a:cubicBezTo>
                  <a:close/>
                  <a:moveTo>
                    <a:pt x="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1461">
              <a:extLst>
                <a:ext uri="{FF2B5EF4-FFF2-40B4-BE49-F238E27FC236}">
                  <a16:creationId xmlns:a16="http://schemas.microsoft.com/office/drawing/2014/main" id="{A44EFF62-3FAC-37F5-C624-226AC27E0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3700" y="1474788"/>
              <a:ext cx="179388" cy="150813"/>
            </a:xfrm>
            <a:custGeom>
              <a:avLst/>
              <a:gdLst>
                <a:gd name="T0" fmla="*/ 46 w 48"/>
                <a:gd name="T1" fmla="*/ 40 h 40"/>
                <a:gd name="T2" fmla="*/ 2 w 48"/>
                <a:gd name="T3" fmla="*/ 40 h 40"/>
                <a:gd name="T4" fmla="*/ 0 w 48"/>
                <a:gd name="T5" fmla="*/ 39 h 40"/>
                <a:gd name="T6" fmla="*/ 0 w 48"/>
                <a:gd name="T7" fmla="*/ 38 h 40"/>
                <a:gd name="T8" fmla="*/ 8 w 48"/>
                <a:gd name="T9" fmla="*/ 2 h 40"/>
                <a:gd name="T10" fmla="*/ 10 w 48"/>
                <a:gd name="T11" fmla="*/ 0 h 40"/>
                <a:gd name="T12" fmla="*/ 38 w 48"/>
                <a:gd name="T13" fmla="*/ 0 h 40"/>
                <a:gd name="T14" fmla="*/ 40 w 48"/>
                <a:gd name="T15" fmla="*/ 2 h 40"/>
                <a:gd name="T16" fmla="*/ 48 w 48"/>
                <a:gd name="T17" fmla="*/ 38 h 40"/>
                <a:gd name="T18" fmla="*/ 48 w 48"/>
                <a:gd name="T19" fmla="*/ 39 h 40"/>
                <a:gd name="T20" fmla="*/ 46 w 48"/>
                <a:gd name="T21" fmla="*/ 40 h 40"/>
                <a:gd name="T22" fmla="*/ 4 w 48"/>
                <a:gd name="T23" fmla="*/ 36 h 40"/>
                <a:gd name="T24" fmla="*/ 44 w 48"/>
                <a:gd name="T25" fmla="*/ 36 h 40"/>
                <a:gd name="T26" fmla="*/ 36 w 48"/>
                <a:gd name="T27" fmla="*/ 4 h 40"/>
                <a:gd name="T28" fmla="*/ 12 w 48"/>
                <a:gd name="T29" fmla="*/ 4 h 40"/>
                <a:gd name="T30" fmla="*/ 4 w 48"/>
                <a:gd name="T31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0">
                  <a:moveTo>
                    <a:pt x="46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9"/>
                    <a:pt x="48" y="39"/>
                  </a:cubicBezTo>
                  <a:cubicBezTo>
                    <a:pt x="47" y="40"/>
                    <a:pt x="47" y="40"/>
                    <a:pt x="46" y="40"/>
                  </a:cubicBezTo>
                  <a:close/>
                  <a:moveTo>
                    <a:pt x="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1462">
              <a:extLst>
                <a:ext uri="{FF2B5EF4-FFF2-40B4-BE49-F238E27FC236}">
                  <a16:creationId xmlns:a16="http://schemas.microsoft.com/office/drawing/2014/main" id="{96A0FFCE-E632-C43E-778E-111C1E882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088" y="1504950"/>
              <a:ext cx="44450" cy="52388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2 h 14"/>
                <a:gd name="T6" fmla="*/ 2 w 12"/>
                <a:gd name="T7" fmla="*/ 2 h 14"/>
                <a:gd name="T8" fmla="*/ 4 w 12"/>
                <a:gd name="T9" fmla="*/ 0 h 14"/>
                <a:gd name="T10" fmla="*/ 10 w 12"/>
                <a:gd name="T11" fmla="*/ 0 h 14"/>
                <a:gd name="T12" fmla="*/ 12 w 12"/>
                <a:gd name="T13" fmla="*/ 2 h 14"/>
                <a:gd name="T14" fmla="*/ 10 w 12"/>
                <a:gd name="T15" fmla="*/ 4 h 14"/>
                <a:gd name="T16" fmla="*/ 6 w 12"/>
                <a:gd name="T17" fmla="*/ 4 h 14"/>
                <a:gd name="T18" fmla="*/ 4 w 12"/>
                <a:gd name="T19" fmla="*/ 13 h 14"/>
                <a:gd name="T20" fmla="*/ 2 w 12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1463">
              <a:extLst>
                <a:ext uri="{FF2B5EF4-FFF2-40B4-BE49-F238E27FC236}">
                  <a16:creationId xmlns:a16="http://schemas.microsoft.com/office/drawing/2014/main" id="{9A12ABFD-D922-1BBE-D2D2-043485758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1641475"/>
              <a:ext cx="44450" cy="52388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2 h 14"/>
                <a:gd name="T6" fmla="*/ 2 w 12"/>
                <a:gd name="T7" fmla="*/ 2 h 14"/>
                <a:gd name="T8" fmla="*/ 4 w 12"/>
                <a:gd name="T9" fmla="*/ 0 h 14"/>
                <a:gd name="T10" fmla="*/ 10 w 12"/>
                <a:gd name="T11" fmla="*/ 0 h 14"/>
                <a:gd name="T12" fmla="*/ 12 w 12"/>
                <a:gd name="T13" fmla="*/ 2 h 14"/>
                <a:gd name="T14" fmla="*/ 10 w 12"/>
                <a:gd name="T15" fmla="*/ 4 h 14"/>
                <a:gd name="T16" fmla="*/ 6 w 12"/>
                <a:gd name="T17" fmla="*/ 4 h 14"/>
                <a:gd name="T18" fmla="*/ 4 w 12"/>
                <a:gd name="T19" fmla="*/ 13 h 14"/>
                <a:gd name="T20" fmla="*/ 2 w 12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1464">
              <a:extLst>
                <a:ext uri="{FF2B5EF4-FFF2-40B4-BE49-F238E27FC236}">
                  <a16:creationId xmlns:a16="http://schemas.microsoft.com/office/drawing/2014/main" id="{86550096-E32C-A9DF-B9CF-DA50240D0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988" y="1641475"/>
              <a:ext cx="46038" cy="52388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2 h 14"/>
                <a:gd name="T6" fmla="*/ 2 w 12"/>
                <a:gd name="T7" fmla="*/ 2 h 14"/>
                <a:gd name="T8" fmla="*/ 4 w 12"/>
                <a:gd name="T9" fmla="*/ 0 h 14"/>
                <a:gd name="T10" fmla="*/ 10 w 12"/>
                <a:gd name="T11" fmla="*/ 0 h 14"/>
                <a:gd name="T12" fmla="*/ 12 w 12"/>
                <a:gd name="T13" fmla="*/ 2 h 14"/>
                <a:gd name="T14" fmla="*/ 10 w 12"/>
                <a:gd name="T15" fmla="*/ 4 h 14"/>
                <a:gd name="T16" fmla="*/ 6 w 12"/>
                <a:gd name="T17" fmla="*/ 4 h 14"/>
                <a:gd name="T18" fmla="*/ 4 w 12"/>
                <a:gd name="T19" fmla="*/ 13 h 14"/>
                <a:gd name="T20" fmla="*/ 2 w 12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90" name="Graphic 89" descr="Bullseye outline">
            <a:extLst>
              <a:ext uri="{FF2B5EF4-FFF2-40B4-BE49-F238E27FC236}">
                <a16:creationId xmlns:a16="http://schemas.microsoft.com/office/drawing/2014/main" id="{C140CC92-5C93-B5DF-BDDD-413E07D62C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48852" y="4498677"/>
            <a:ext cx="615878" cy="61587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19CE758-F29B-1C30-2D79-7E6693C10A0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3B2EB1D5-E6C9-82E9-9211-B192098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76A5910F-4CE4-EB90-7BD2-5AA3837BD3A7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56609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AF903EB-6BE2-27DB-946A-3BAE3F1F355F}"/>
              </a:ext>
            </a:extLst>
          </p:cNvPr>
          <p:cNvSpPr/>
          <p:nvPr/>
        </p:nvSpPr>
        <p:spPr>
          <a:xfrm>
            <a:off x="0" y="0"/>
            <a:ext cx="5325773" cy="6858000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431A7-892B-A10F-F77E-5A4465D53D30}"/>
              </a:ext>
            </a:extLst>
          </p:cNvPr>
          <p:cNvSpPr/>
          <p:nvPr/>
        </p:nvSpPr>
        <p:spPr>
          <a:xfrm>
            <a:off x="5521673" y="3425129"/>
            <a:ext cx="2142784" cy="2883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3DBF8-09E0-3E45-38F6-30A0F0113AB8}"/>
              </a:ext>
            </a:extLst>
          </p:cNvPr>
          <p:cNvSpPr/>
          <p:nvPr/>
        </p:nvSpPr>
        <p:spPr>
          <a:xfrm>
            <a:off x="7668914" y="2193775"/>
            <a:ext cx="2142784" cy="41149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02BD4A-E1E1-2FD8-21ED-E0FD80885497}"/>
              </a:ext>
            </a:extLst>
          </p:cNvPr>
          <p:cNvSpPr/>
          <p:nvPr/>
        </p:nvSpPr>
        <p:spPr>
          <a:xfrm>
            <a:off x="9769369" y="1230009"/>
            <a:ext cx="2142784" cy="507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DBA5B-AD62-EB85-4DD1-CCB6D333A91F}"/>
              </a:ext>
            </a:extLst>
          </p:cNvPr>
          <p:cNvSpPr txBox="1"/>
          <p:nvPr/>
        </p:nvSpPr>
        <p:spPr>
          <a:xfrm>
            <a:off x="515938" y="2193775"/>
            <a:ext cx="4378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8AE25-B8C9-A222-5240-6FA1B74B85EE}"/>
              </a:ext>
            </a:extLst>
          </p:cNvPr>
          <p:cNvSpPr/>
          <p:nvPr/>
        </p:nvSpPr>
        <p:spPr>
          <a:xfrm>
            <a:off x="5532309" y="2635584"/>
            <a:ext cx="995451" cy="995451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DFF1DC-5386-58FE-5F60-FEB5FDC823DD}"/>
              </a:ext>
            </a:extLst>
          </p:cNvPr>
          <p:cNvSpPr/>
          <p:nvPr/>
        </p:nvSpPr>
        <p:spPr>
          <a:xfrm>
            <a:off x="5680138" y="2783413"/>
            <a:ext cx="699793" cy="69979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B3D841-234D-8FC3-BF9F-9E4ABE6C6C40}"/>
              </a:ext>
            </a:extLst>
          </p:cNvPr>
          <p:cNvSpPr txBox="1"/>
          <p:nvPr/>
        </p:nvSpPr>
        <p:spPr>
          <a:xfrm>
            <a:off x="5650257" y="3767560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179298-057F-D8D0-6931-1C0FBC3F30CD}"/>
              </a:ext>
            </a:extLst>
          </p:cNvPr>
          <p:cNvSpPr txBox="1"/>
          <p:nvPr/>
        </p:nvSpPr>
        <p:spPr>
          <a:xfrm>
            <a:off x="5650257" y="4203341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F65F18-A8BF-6E5D-D175-662DFAFD7739}"/>
              </a:ext>
            </a:extLst>
          </p:cNvPr>
          <p:cNvSpPr txBox="1"/>
          <p:nvPr/>
        </p:nvSpPr>
        <p:spPr>
          <a:xfrm>
            <a:off x="7797498" y="2678264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15CF13-41F6-8572-EB11-BE26D611954E}"/>
              </a:ext>
            </a:extLst>
          </p:cNvPr>
          <p:cNvSpPr txBox="1"/>
          <p:nvPr/>
        </p:nvSpPr>
        <p:spPr>
          <a:xfrm>
            <a:off x="7797498" y="3188840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52DCD8-FF83-6ADA-DFB9-D121B25B93FA}"/>
              </a:ext>
            </a:extLst>
          </p:cNvPr>
          <p:cNvSpPr/>
          <p:nvPr/>
        </p:nvSpPr>
        <p:spPr>
          <a:xfrm>
            <a:off x="7669022" y="1546824"/>
            <a:ext cx="995451" cy="995451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F11058-C6BB-F132-32C8-49DB40645237}"/>
              </a:ext>
            </a:extLst>
          </p:cNvPr>
          <p:cNvSpPr/>
          <p:nvPr/>
        </p:nvSpPr>
        <p:spPr>
          <a:xfrm>
            <a:off x="7816851" y="1694653"/>
            <a:ext cx="699793" cy="69979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E04FB6-E587-BEC0-C993-0BF4F9F86FDF}"/>
              </a:ext>
            </a:extLst>
          </p:cNvPr>
          <p:cNvSpPr/>
          <p:nvPr/>
        </p:nvSpPr>
        <p:spPr>
          <a:xfrm>
            <a:off x="9769368" y="702973"/>
            <a:ext cx="995451" cy="995451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9A375C-D0B4-6CE8-5E50-E9550F16E955}"/>
              </a:ext>
            </a:extLst>
          </p:cNvPr>
          <p:cNvSpPr/>
          <p:nvPr/>
        </p:nvSpPr>
        <p:spPr>
          <a:xfrm>
            <a:off x="9917197" y="850802"/>
            <a:ext cx="699793" cy="69979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B4C729-839F-5747-BEFC-BBFEC0B760F8}"/>
              </a:ext>
            </a:extLst>
          </p:cNvPr>
          <p:cNvSpPr txBox="1"/>
          <p:nvPr/>
        </p:nvSpPr>
        <p:spPr>
          <a:xfrm>
            <a:off x="9940282" y="1795642"/>
            <a:ext cx="1736095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C0CDFD-5545-E0E9-3862-D6B86616386A}"/>
              </a:ext>
            </a:extLst>
          </p:cNvPr>
          <p:cNvSpPr txBox="1"/>
          <p:nvPr/>
        </p:nvSpPr>
        <p:spPr>
          <a:xfrm>
            <a:off x="9940282" y="2306218"/>
            <a:ext cx="1885617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786F4A-C8EA-0FB5-893F-F5230D438C4F}"/>
              </a:ext>
            </a:extLst>
          </p:cNvPr>
          <p:cNvGrpSpPr/>
          <p:nvPr/>
        </p:nvGrpSpPr>
        <p:grpSpPr>
          <a:xfrm>
            <a:off x="5864140" y="2967415"/>
            <a:ext cx="331788" cy="331788"/>
            <a:chOff x="8447088" y="1465263"/>
            <a:chExt cx="331788" cy="331788"/>
          </a:xfrm>
        </p:grpSpPr>
        <p:sp>
          <p:nvSpPr>
            <p:cNvPr id="50" name="Oval 287">
              <a:extLst>
                <a:ext uri="{FF2B5EF4-FFF2-40B4-BE49-F238E27FC236}">
                  <a16:creationId xmlns:a16="http://schemas.microsoft.com/office/drawing/2014/main" id="{7E193BA9-138B-8CE1-72A2-20E185E2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1495426"/>
              <a:ext cx="271463" cy="271463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288">
              <a:extLst>
                <a:ext uri="{FF2B5EF4-FFF2-40B4-BE49-F238E27FC236}">
                  <a16:creationId xmlns:a16="http://schemas.microsoft.com/office/drawing/2014/main" id="{A3C6DDDA-37ED-8024-676B-96F697801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2188" y="1465263"/>
              <a:ext cx="0" cy="7143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289">
              <a:extLst>
                <a:ext uri="{FF2B5EF4-FFF2-40B4-BE49-F238E27FC236}">
                  <a16:creationId xmlns:a16="http://schemas.microsoft.com/office/drawing/2014/main" id="{7662F40D-D226-D0B5-14E0-BFCE29240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1631951"/>
              <a:ext cx="714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290">
              <a:extLst>
                <a:ext uri="{FF2B5EF4-FFF2-40B4-BE49-F238E27FC236}">
                  <a16:creationId xmlns:a16="http://schemas.microsoft.com/office/drawing/2014/main" id="{216B2B89-BF12-8E28-1F34-4CCD6293A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1725613"/>
              <a:ext cx="0" cy="7143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291">
              <a:extLst>
                <a:ext uri="{FF2B5EF4-FFF2-40B4-BE49-F238E27FC236}">
                  <a16:creationId xmlns:a16="http://schemas.microsoft.com/office/drawing/2014/main" id="{0FD7642F-1774-7D6B-EDFA-FBD894D5B0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07438" y="1631951"/>
              <a:ext cx="714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292">
              <a:extLst>
                <a:ext uri="{FF2B5EF4-FFF2-40B4-BE49-F238E27FC236}">
                  <a16:creationId xmlns:a16="http://schemas.microsoft.com/office/drawing/2014/main" id="{428ECCAA-D542-7602-FFB1-9D8CE094F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3613" y="1571626"/>
              <a:ext cx="58738" cy="60325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93">
              <a:extLst>
                <a:ext uri="{FF2B5EF4-FFF2-40B4-BE49-F238E27FC236}">
                  <a16:creationId xmlns:a16="http://schemas.microsoft.com/office/drawing/2014/main" id="{A3856094-87DE-32D1-7AB8-814F8BDCB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0" y="1631951"/>
              <a:ext cx="119063" cy="58738"/>
            </a:xfrm>
            <a:custGeom>
              <a:avLst/>
              <a:gdLst>
                <a:gd name="T0" fmla="*/ 32 w 32"/>
                <a:gd name="T1" fmla="*/ 16 h 16"/>
                <a:gd name="T2" fmla="*/ 0 w 32"/>
                <a:gd name="T3" fmla="*/ 16 h 16"/>
                <a:gd name="T4" fmla="*/ 16 w 32"/>
                <a:gd name="T5" fmla="*/ 0 h 16"/>
                <a:gd name="T6" fmla="*/ 32 w 3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92EEFE-5B1C-65D5-4C27-26A8A83F319D}"/>
              </a:ext>
            </a:extLst>
          </p:cNvPr>
          <p:cNvGrpSpPr/>
          <p:nvPr/>
        </p:nvGrpSpPr>
        <p:grpSpPr>
          <a:xfrm>
            <a:off x="7979423" y="1908025"/>
            <a:ext cx="360362" cy="285750"/>
            <a:chOff x="4113213" y="1474788"/>
            <a:chExt cx="360362" cy="285750"/>
          </a:xfrm>
        </p:grpSpPr>
        <p:sp>
          <p:nvSpPr>
            <p:cNvPr id="58" name="Freeform 1459">
              <a:extLst>
                <a:ext uri="{FF2B5EF4-FFF2-40B4-BE49-F238E27FC236}">
                  <a16:creationId xmlns:a16="http://schemas.microsoft.com/office/drawing/2014/main" id="{C382B35B-34A4-C988-704E-E964CBAFB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1611313"/>
              <a:ext cx="179388" cy="149225"/>
            </a:xfrm>
            <a:custGeom>
              <a:avLst/>
              <a:gdLst>
                <a:gd name="T0" fmla="*/ 46 w 48"/>
                <a:gd name="T1" fmla="*/ 40 h 40"/>
                <a:gd name="T2" fmla="*/ 2 w 48"/>
                <a:gd name="T3" fmla="*/ 40 h 40"/>
                <a:gd name="T4" fmla="*/ 0 w 48"/>
                <a:gd name="T5" fmla="*/ 39 h 40"/>
                <a:gd name="T6" fmla="*/ 0 w 48"/>
                <a:gd name="T7" fmla="*/ 38 h 40"/>
                <a:gd name="T8" fmla="*/ 8 w 48"/>
                <a:gd name="T9" fmla="*/ 2 h 40"/>
                <a:gd name="T10" fmla="*/ 10 w 48"/>
                <a:gd name="T11" fmla="*/ 0 h 40"/>
                <a:gd name="T12" fmla="*/ 38 w 48"/>
                <a:gd name="T13" fmla="*/ 0 h 40"/>
                <a:gd name="T14" fmla="*/ 40 w 48"/>
                <a:gd name="T15" fmla="*/ 2 h 40"/>
                <a:gd name="T16" fmla="*/ 48 w 48"/>
                <a:gd name="T17" fmla="*/ 38 h 40"/>
                <a:gd name="T18" fmla="*/ 48 w 48"/>
                <a:gd name="T19" fmla="*/ 39 h 40"/>
                <a:gd name="T20" fmla="*/ 46 w 48"/>
                <a:gd name="T21" fmla="*/ 40 h 40"/>
                <a:gd name="T22" fmla="*/ 4 w 48"/>
                <a:gd name="T23" fmla="*/ 36 h 40"/>
                <a:gd name="T24" fmla="*/ 44 w 48"/>
                <a:gd name="T25" fmla="*/ 36 h 40"/>
                <a:gd name="T26" fmla="*/ 36 w 48"/>
                <a:gd name="T27" fmla="*/ 4 h 40"/>
                <a:gd name="T28" fmla="*/ 12 w 48"/>
                <a:gd name="T29" fmla="*/ 4 h 40"/>
                <a:gd name="T30" fmla="*/ 4 w 48"/>
                <a:gd name="T31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0">
                  <a:moveTo>
                    <a:pt x="46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9"/>
                    <a:pt x="48" y="39"/>
                  </a:cubicBezTo>
                  <a:cubicBezTo>
                    <a:pt x="47" y="40"/>
                    <a:pt x="47" y="40"/>
                    <a:pt x="46" y="40"/>
                  </a:cubicBezTo>
                  <a:close/>
                  <a:moveTo>
                    <a:pt x="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460">
              <a:extLst>
                <a:ext uri="{FF2B5EF4-FFF2-40B4-BE49-F238E27FC236}">
                  <a16:creationId xmlns:a16="http://schemas.microsoft.com/office/drawing/2014/main" id="{B26886EE-4424-31D9-29E2-97266DBC5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1611313"/>
              <a:ext cx="180975" cy="149225"/>
            </a:xfrm>
            <a:custGeom>
              <a:avLst/>
              <a:gdLst>
                <a:gd name="T0" fmla="*/ 46 w 48"/>
                <a:gd name="T1" fmla="*/ 40 h 40"/>
                <a:gd name="T2" fmla="*/ 2 w 48"/>
                <a:gd name="T3" fmla="*/ 40 h 40"/>
                <a:gd name="T4" fmla="*/ 0 w 48"/>
                <a:gd name="T5" fmla="*/ 39 h 40"/>
                <a:gd name="T6" fmla="*/ 0 w 48"/>
                <a:gd name="T7" fmla="*/ 38 h 40"/>
                <a:gd name="T8" fmla="*/ 8 w 48"/>
                <a:gd name="T9" fmla="*/ 2 h 40"/>
                <a:gd name="T10" fmla="*/ 10 w 48"/>
                <a:gd name="T11" fmla="*/ 0 h 40"/>
                <a:gd name="T12" fmla="*/ 38 w 48"/>
                <a:gd name="T13" fmla="*/ 0 h 40"/>
                <a:gd name="T14" fmla="*/ 40 w 48"/>
                <a:gd name="T15" fmla="*/ 2 h 40"/>
                <a:gd name="T16" fmla="*/ 48 w 48"/>
                <a:gd name="T17" fmla="*/ 38 h 40"/>
                <a:gd name="T18" fmla="*/ 48 w 48"/>
                <a:gd name="T19" fmla="*/ 39 h 40"/>
                <a:gd name="T20" fmla="*/ 46 w 48"/>
                <a:gd name="T21" fmla="*/ 40 h 40"/>
                <a:gd name="T22" fmla="*/ 4 w 48"/>
                <a:gd name="T23" fmla="*/ 36 h 40"/>
                <a:gd name="T24" fmla="*/ 44 w 48"/>
                <a:gd name="T25" fmla="*/ 36 h 40"/>
                <a:gd name="T26" fmla="*/ 36 w 48"/>
                <a:gd name="T27" fmla="*/ 4 h 40"/>
                <a:gd name="T28" fmla="*/ 12 w 48"/>
                <a:gd name="T29" fmla="*/ 4 h 40"/>
                <a:gd name="T30" fmla="*/ 4 w 48"/>
                <a:gd name="T31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0">
                  <a:moveTo>
                    <a:pt x="46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9"/>
                    <a:pt x="48" y="39"/>
                  </a:cubicBezTo>
                  <a:cubicBezTo>
                    <a:pt x="47" y="40"/>
                    <a:pt x="47" y="40"/>
                    <a:pt x="46" y="40"/>
                  </a:cubicBezTo>
                  <a:close/>
                  <a:moveTo>
                    <a:pt x="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461">
              <a:extLst>
                <a:ext uri="{FF2B5EF4-FFF2-40B4-BE49-F238E27FC236}">
                  <a16:creationId xmlns:a16="http://schemas.microsoft.com/office/drawing/2014/main" id="{9430CBCA-9E6F-7615-4BF2-8A3E39887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3700" y="1474788"/>
              <a:ext cx="179388" cy="150813"/>
            </a:xfrm>
            <a:custGeom>
              <a:avLst/>
              <a:gdLst>
                <a:gd name="T0" fmla="*/ 46 w 48"/>
                <a:gd name="T1" fmla="*/ 40 h 40"/>
                <a:gd name="T2" fmla="*/ 2 w 48"/>
                <a:gd name="T3" fmla="*/ 40 h 40"/>
                <a:gd name="T4" fmla="*/ 0 w 48"/>
                <a:gd name="T5" fmla="*/ 39 h 40"/>
                <a:gd name="T6" fmla="*/ 0 w 48"/>
                <a:gd name="T7" fmla="*/ 38 h 40"/>
                <a:gd name="T8" fmla="*/ 8 w 48"/>
                <a:gd name="T9" fmla="*/ 2 h 40"/>
                <a:gd name="T10" fmla="*/ 10 w 48"/>
                <a:gd name="T11" fmla="*/ 0 h 40"/>
                <a:gd name="T12" fmla="*/ 38 w 48"/>
                <a:gd name="T13" fmla="*/ 0 h 40"/>
                <a:gd name="T14" fmla="*/ 40 w 48"/>
                <a:gd name="T15" fmla="*/ 2 h 40"/>
                <a:gd name="T16" fmla="*/ 48 w 48"/>
                <a:gd name="T17" fmla="*/ 38 h 40"/>
                <a:gd name="T18" fmla="*/ 48 w 48"/>
                <a:gd name="T19" fmla="*/ 39 h 40"/>
                <a:gd name="T20" fmla="*/ 46 w 48"/>
                <a:gd name="T21" fmla="*/ 40 h 40"/>
                <a:gd name="T22" fmla="*/ 4 w 48"/>
                <a:gd name="T23" fmla="*/ 36 h 40"/>
                <a:gd name="T24" fmla="*/ 44 w 48"/>
                <a:gd name="T25" fmla="*/ 36 h 40"/>
                <a:gd name="T26" fmla="*/ 36 w 48"/>
                <a:gd name="T27" fmla="*/ 4 h 40"/>
                <a:gd name="T28" fmla="*/ 12 w 48"/>
                <a:gd name="T29" fmla="*/ 4 h 40"/>
                <a:gd name="T30" fmla="*/ 4 w 48"/>
                <a:gd name="T31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0">
                  <a:moveTo>
                    <a:pt x="46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9"/>
                    <a:pt x="48" y="39"/>
                  </a:cubicBezTo>
                  <a:cubicBezTo>
                    <a:pt x="47" y="40"/>
                    <a:pt x="47" y="40"/>
                    <a:pt x="46" y="40"/>
                  </a:cubicBezTo>
                  <a:close/>
                  <a:moveTo>
                    <a:pt x="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462">
              <a:extLst>
                <a:ext uri="{FF2B5EF4-FFF2-40B4-BE49-F238E27FC236}">
                  <a16:creationId xmlns:a16="http://schemas.microsoft.com/office/drawing/2014/main" id="{0E858C15-9CCE-158A-B6FE-926A93C93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088" y="1504950"/>
              <a:ext cx="44450" cy="52388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2 h 14"/>
                <a:gd name="T6" fmla="*/ 2 w 12"/>
                <a:gd name="T7" fmla="*/ 2 h 14"/>
                <a:gd name="T8" fmla="*/ 4 w 12"/>
                <a:gd name="T9" fmla="*/ 0 h 14"/>
                <a:gd name="T10" fmla="*/ 10 w 12"/>
                <a:gd name="T11" fmla="*/ 0 h 14"/>
                <a:gd name="T12" fmla="*/ 12 w 12"/>
                <a:gd name="T13" fmla="*/ 2 h 14"/>
                <a:gd name="T14" fmla="*/ 10 w 12"/>
                <a:gd name="T15" fmla="*/ 4 h 14"/>
                <a:gd name="T16" fmla="*/ 6 w 12"/>
                <a:gd name="T17" fmla="*/ 4 h 14"/>
                <a:gd name="T18" fmla="*/ 4 w 12"/>
                <a:gd name="T19" fmla="*/ 13 h 14"/>
                <a:gd name="T20" fmla="*/ 2 w 12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463">
              <a:extLst>
                <a:ext uri="{FF2B5EF4-FFF2-40B4-BE49-F238E27FC236}">
                  <a16:creationId xmlns:a16="http://schemas.microsoft.com/office/drawing/2014/main" id="{E82D129D-A1E0-22D2-FEB1-C288F7950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1641475"/>
              <a:ext cx="44450" cy="52388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2 h 14"/>
                <a:gd name="T6" fmla="*/ 2 w 12"/>
                <a:gd name="T7" fmla="*/ 2 h 14"/>
                <a:gd name="T8" fmla="*/ 4 w 12"/>
                <a:gd name="T9" fmla="*/ 0 h 14"/>
                <a:gd name="T10" fmla="*/ 10 w 12"/>
                <a:gd name="T11" fmla="*/ 0 h 14"/>
                <a:gd name="T12" fmla="*/ 12 w 12"/>
                <a:gd name="T13" fmla="*/ 2 h 14"/>
                <a:gd name="T14" fmla="*/ 10 w 12"/>
                <a:gd name="T15" fmla="*/ 4 h 14"/>
                <a:gd name="T16" fmla="*/ 6 w 12"/>
                <a:gd name="T17" fmla="*/ 4 h 14"/>
                <a:gd name="T18" fmla="*/ 4 w 12"/>
                <a:gd name="T19" fmla="*/ 13 h 14"/>
                <a:gd name="T20" fmla="*/ 2 w 12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464">
              <a:extLst>
                <a:ext uri="{FF2B5EF4-FFF2-40B4-BE49-F238E27FC236}">
                  <a16:creationId xmlns:a16="http://schemas.microsoft.com/office/drawing/2014/main" id="{81585EBC-CA2A-38F7-125D-60B0CD560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988" y="1641475"/>
              <a:ext cx="46038" cy="52388"/>
            </a:xfrm>
            <a:custGeom>
              <a:avLst/>
              <a:gdLst>
                <a:gd name="T0" fmla="*/ 2 w 12"/>
                <a:gd name="T1" fmla="*/ 14 h 14"/>
                <a:gd name="T2" fmla="*/ 1 w 12"/>
                <a:gd name="T3" fmla="*/ 14 h 14"/>
                <a:gd name="T4" fmla="*/ 0 w 12"/>
                <a:gd name="T5" fmla="*/ 12 h 14"/>
                <a:gd name="T6" fmla="*/ 2 w 12"/>
                <a:gd name="T7" fmla="*/ 2 h 14"/>
                <a:gd name="T8" fmla="*/ 4 w 12"/>
                <a:gd name="T9" fmla="*/ 0 h 14"/>
                <a:gd name="T10" fmla="*/ 10 w 12"/>
                <a:gd name="T11" fmla="*/ 0 h 14"/>
                <a:gd name="T12" fmla="*/ 12 w 12"/>
                <a:gd name="T13" fmla="*/ 2 h 14"/>
                <a:gd name="T14" fmla="*/ 10 w 12"/>
                <a:gd name="T15" fmla="*/ 4 h 14"/>
                <a:gd name="T16" fmla="*/ 6 w 12"/>
                <a:gd name="T17" fmla="*/ 4 h 14"/>
                <a:gd name="T18" fmla="*/ 4 w 12"/>
                <a:gd name="T19" fmla="*/ 13 h 14"/>
                <a:gd name="T20" fmla="*/ 2 w 12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4" name="Graphic 63" descr="Bullseye outline">
            <a:extLst>
              <a:ext uri="{FF2B5EF4-FFF2-40B4-BE49-F238E27FC236}">
                <a16:creationId xmlns:a16="http://schemas.microsoft.com/office/drawing/2014/main" id="{CA35C19C-B497-F38D-B08D-1BF3E032AE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043141" y="976746"/>
            <a:ext cx="447905" cy="4479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3C8103-9C54-9D9B-03C1-1423E0D7DEAA}"/>
              </a:ext>
            </a:extLst>
          </p:cNvPr>
          <p:cNvCxnSpPr>
            <a:cxnSpLocks/>
          </p:cNvCxnSpPr>
          <p:nvPr/>
        </p:nvCxnSpPr>
        <p:spPr>
          <a:xfrm>
            <a:off x="838200" y="6030570"/>
            <a:ext cx="617621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419C0DB-78C5-CFF5-139F-71835AFFE606}"/>
              </a:ext>
            </a:extLst>
          </p:cNvPr>
          <p:cNvSpPr txBox="1"/>
          <p:nvPr/>
        </p:nvSpPr>
        <p:spPr>
          <a:xfrm>
            <a:off x="7098691" y="5841239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372B70-1733-1660-5F57-02A0AC4E3D6A}"/>
              </a:ext>
            </a:extLst>
          </p:cNvPr>
          <p:cNvSpPr txBox="1"/>
          <p:nvPr/>
        </p:nvSpPr>
        <p:spPr>
          <a:xfrm>
            <a:off x="9213920" y="5841239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E3682D-D5A9-B727-1604-3DE5D20EE4B1}"/>
              </a:ext>
            </a:extLst>
          </p:cNvPr>
          <p:cNvSpPr txBox="1"/>
          <p:nvPr/>
        </p:nvSpPr>
        <p:spPr>
          <a:xfrm>
            <a:off x="11353800" y="5841239"/>
            <a:ext cx="378663" cy="378663"/>
          </a:xfrm>
          <a:prstGeom prst="ellipse">
            <a:avLst/>
          </a:prstGeom>
          <a:noFill/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 anchor="ctr">
            <a:noAutofit/>
          </a:bodyPr>
          <a:lstStyle/>
          <a:p>
            <a:r>
              <a:rPr lang="en-US" sz="2400" b="1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70CCF33-3746-0FBE-F854-8214E399AF03}"/>
              </a:ext>
            </a:extLst>
          </p:cNvPr>
          <p:cNvCxnSpPr>
            <a:cxnSpLocks/>
          </p:cNvCxnSpPr>
          <p:nvPr/>
        </p:nvCxnSpPr>
        <p:spPr>
          <a:xfrm>
            <a:off x="7650838" y="6030570"/>
            <a:ext cx="1478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E236CD-19D5-BC4D-2B8B-D588EC9A3ADD}"/>
              </a:ext>
            </a:extLst>
          </p:cNvPr>
          <p:cNvCxnSpPr>
            <a:cxnSpLocks/>
          </p:cNvCxnSpPr>
          <p:nvPr/>
        </p:nvCxnSpPr>
        <p:spPr>
          <a:xfrm>
            <a:off x="9751778" y="6030570"/>
            <a:ext cx="14785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023">
            <a:extLst>
              <a:ext uri="{FF2B5EF4-FFF2-40B4-BE49-F238E27FC236}">
                <a16:creationId xmlns:a16="http://schemas.microsoft.com/office/drawing/2014/main" id="{6207F006-E753-B3F3-1188-70D3134E3C4E}"/>
              </a:ext>
            </a:extLst>
          </p:cNvPr>
          <p:cNvSpPr txBox="1">
            <a:spLocks/>
          </p:cNvSpPr>
          <p:nvPr/>
        </p:nvSpPr>
        <p:spPr>
          <a:xfrm>
            <a:off x="515938" y="549275"/>
            <a:ext cx="4477167" cy="105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A5341C-E56E-8FF3-F1D4-A90A7E52FEE3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1">
            <a:extLst>
              <a:ext uri="{FF2B5EF4-FFF2-40B4-BE49-F238E27FC236}">
                <a16:creationId xmlns:a16="http://schemas.microsoft.com/office/drawing/2014/main" id="{9E004A58-6C80-2618-BCEB-A3CAA60B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18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F22787E0-E354-7171-64AF-CF3C55947CF9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97464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77D0531-FF7B-7CFA-B771-61FC490255BA}"/>
              </a:ext>
            </a:extLst>
          </p:cNvPr>
          <p:cNvCxnSpPr>
            <a:cxnSpLocks/>
          </p:cNvCxnSpPr>
          <p:nvPr/>
        </p:nvCxnSpPr>
        <p:spPr>
          <a:xfrm flipV="1">
            <a:off x="1690968" y="4412298"/>
            <a:ext cx="8438552" cy="15875"/>
          </a:xfrm>
          <a:prstGeom prst="line">
            <a:avLst/>
          </a:prstGeom>
          <a:ln w="19050">
            <a:solidFill>
              <a:srgbClr val="192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4B00A9-9A75-1BF8-79A4-BBB05230BEE1}"/>
              </a:ext>
            </a:extLst>
          </p:cNvPr>
          <p:cNvCxnSpPr>
            <a:cxnSpLocks/>
          </p:cNvCxnSpPr>
          <p:nvPr/>
        </p:nvCxnSpPr>
        <p:spPr>
          <a:xfrm flipV="1">
            <a:off x="1690968" y="1950720"/>
            <a:ext cx="8438552" cy="15875"/>
          </a:xfrm>
          <a:prstGeom prst="line">
            <a:avLst/>
          </a:prstGeom>
          <a:ln w="19050">
            <a:solidFill>
              <a:srgbClr val="192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8386F-A523-D9C6-FE05-276672551861}"/>
              </a:ext>
            </a:extLst>
          </p:cNvPr>
          <p:cNvGrpSpPr/>
          <p:nvPr/>
        </p:nvGrpSpPr>
        <p:grpSpPr>
          <a:xfrm>
            <a:off x="970968" y="1606595"/>
            <a:ext cx="720000" cy="720000"/>
            <a:chOff x="5139083" y="1323340"/>
            <a:chExt cx="720000" cy="720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ABF56D-446A-7D31-0163-64ABB5006063}"/>
                </a:ext>
              </a:extLst>
            </p:cNvPr>
            <p:cNvSpPr/>
            <p:nvPr/>
          </p:nvSpPr>
          <p:spPr>
            <a:xfrm>
              <a:off x="5139083" y="1323340"/>
              <a:ext cx="720000" cy="720000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Inbox Check outline">
              <a:extLst>
                <a:ext uri="{FF2B5EF4-FFF2-40B4-BE49-F238E27FC236}">
                  <a16:creationId xmlns:a16="http://schemas.microsoft.com/office/drawing/2014/main" id="{3D9C2C0C-3D48-418B-634E-37715CB7B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3770" y="1458027"/>
              <a:ext cx="450627" cy="4506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D20A6F-ABE3-96A2-C953-3C2CB09FA781}"/>
              </a:ext>
            </a:extLst>
          </p:cNvPr>
          <p:cNvGrpSpPr/>
          <p:nvPr/>
        </p:nvGrpSpPr>
        <p:grpSpPr>
          <a:xfrm>
            <a:off x="4459129" y="1606595"/>
            <a:ext cx="720000" cy="720000"/>
            <a:chOff x="5139083" y="3086100"/>
            <a:chExt cx="720000" cy="720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4763C8-D10F-2B19-648D-35F8BD0D071A}"/>
                </a:ext>
              </a:extLst>
            </p:cNvPr>
            <p:cNvSpPr/>
            <p:nvPr/>
          </p:nvSpPr>
          <p:spPr>
            <a:xfrm>
              <a:off x="5139083" y="3086100"/>
              <a:ext cx="720000" cy="720000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Upward trend outline">
              <a:extLst>
                <a:ext uri="{FF2B5EF4-FFF2-40B4-BE49-F238E27FC236}">
                  <a16:creationId xmlns:a16="http://schemas.microsoft.com/office/drawing/2014/main" id="{58E32388-A646-4066-7EE1-A1841441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73770" y="3220787"/>
              <a:ext cx="450627" cy="45062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7E1AF-6701-4246-FDB2-FF9391D04D30}"/>
              </a:ext>
            </a:extLst>
          </p:cNvPr>
          <p:cNvGrpSpPr/>
          <p:nvPr/>
        </p:nvGrpSpPr>
        <p:grpSpPr>
          <a:xfrm>
            <a:off x="7947290" y="1606595"/>
            <a:ext cx="720000" cy="720000"/>
            <a:chOff x="5139083" y="4848860"/>
            <a:chExt cx="720000" cy="720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A7E5F67-D2C1-B288-5B1C-4FE53AB6EB3E}"/>
                </a:ext>
              </a:extLst>
            </p:cNvPr>
            <p:cNvSpPr/>
            <p:nvPr/>
          </p:nvSpPr>
          <p:spPr>
            <a:xfrm>
              <a:off x="5139083" y="4848860"/>
              <a:ext cx="720000" cy="720000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Folder Search outline">
              <a:extLst>
                <a:ext uri="{FF2B5EF4-FFF2-40B4-BE49-F238E27FC236}">
                  <a16:creationId xmlns:a16="http://schemas.microsoft.com/office/drawing/2014/main" id="{7701B3F7-CA48-4412-5FD2-19CA26A8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3770" y="4983547"/>
              <a:ext cx="450627" cy="4506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4AB8D9-BAC6-73AD-43E4-4FE184B71A86}"/>
              </a:ext>
            </a:extLst>
          </p:cNvPr>
          <p:cNvGrpSpPr/>
          <p:nvPr/>
        </p:nvGrpSpPr>
        <p:grpSpPr>
          <a:xfrm>
            <a:off x="7947290" y="4060235"/>
            <a:ext cx="720000" cy="720000"/>
            <a:chOff x="8630429" y="2687897"/>
            <a:chExt cx="720000" cy="72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74C8C6-B877-9E90-6EBC-0AD581F2E6C9}"/>
                </a:ext>
              </a:extLst>
            </p:cNvPr>
            <p:cNvSpPr/>
            <p:nvPr/>
          </p:nvSpPr>
          <p:spPr>
            <a:xfrm>
              <a:off x="8630429" y="2687897"/>
              <a:ext cx="720000" cy="720000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Arrow circle outline">
              <a:extLst>
                <a:ext uri="{FF2B5EF4-FFF2-40B4-BE49-F238E27FC236}">
                  <a16:creationId xmlns:a16="http://schemas.microsoft.com/office/drawing/2014/main" id="{C25232CA-0BCF-B3CC-BA03-1FF917785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765116" y="2822584"/>
              <a:ext cx="450627" cy="450627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5232F5-D135-B58E-C17B-BC740D557104}"/>
              </a:ext>
            </a:extLst>
          </p:cNvPr>
          <p:cNvGrpSpPr/>
          <p:nvPr/>
        </p:nvGrpSpPr>
        <p:grpSpPr>
          <a:xfrm>
            <a:off x="4459129" y="2509292"/>
            <a:ext cx="2923910" cy="1372464"/>
            <a:chOff x="3074459" y="2488971"/>
            <a:chExt cx="2049779" cy="166646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DEE3A-41FD-C386-F8E0-0AE963AFBF34}"/>
                </a:ext>
              </a:extLst>
            </p:cNvPr>
            <p:cNvSpPr txBox="1"/>
            <p:nvPr/>
          </p:nvSpPr>
          <p:spPr>
            <a:xfrm>
              <a:off x="3074459" y="2488971"/>
              <a:ext cx="2049779" cy="28956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25AD29-95E3-DFC7-DCD6-0AF2ED9DEF50}"/>
                </a:ext>
              </a:extLst>
            </p:cNvPr>
            <p:cNvSpPr txBox="1"/>
            <p:nvPr/>
          </p:nvSpPr>
          <p:spPr>
            <a:xfrm>
              <a:off x="3074459" y="2813545"/>
              <a:ext cx="2049779" cy="134189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51B067-CF1F-74BD-5B00-324827ECC8B5}"/>
              </a:ext>
            </a:extLst>
          </p:cNvPr>
          <p:cNvGrpSpPr/>
          <p:nvPr/>
        </p:nvGrpSpPr>
        <p:grpSpPr>
          <a:xfrm>
            <a:off x="970968" y="2509292"/>
            <a:ext cx="2923910" cy="1372464"/>
            <a:chOff x="515938" y="2488971"/>
            <a:chExt cx="2049779" cy="16664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C6C1A0-81B0-A7DC-82EE-FF4DCDD729EA}"/>
                </a:ext>
              </a:extLst>
            </p:cNvPr>
            <p:cNvSpPr txBox="1"/>
            <p:nvPr/>
          </p:nvSpPr>
          <p:spPr>
            <a:xfrm>
              <a:off x="515938" y="2488971"/>
              <a:ext cx="2049779" cy="28956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DAE501-0992-66F6-8252-7AF22890A040}"/>
                </a:ext>
              </a:extLst>
            </p:cNvPr>
            <p:cNvSpPr txBox="1"/>
            <p:nvPr/>
          </p:nvSpPr>
          <p:spPr>
            <a:xfrm>
              <a:off x="515938" y="2813545"/>
              <a:ext cx="2049779" cy="134189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A26BD3-A905-52EB-5547-6D145D5AA5B8}"/>
              </a:ext>
            </a:extLst>
          </p:cNvPr>
          <p:cNvGrpSpPr/>
          <p:nvPr/>
        </p:nvGrpSpPr>
        <p:grpSpPr>
          <a:xfrm>
            <a:off x="7947290" y="2509292"/>
            <a:ext cx="2923910" cy="1372464"/>
            <a:chOff x="5632980" y="2488971"/>
            <a:chExt cx="2049779" cy="166646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2DEDD5D-2A28-E14A-CD6F-BA5693496074}"/>
                </a:ext>
              </a:extLst>
            </p:cNvPr>
            <p:cNvSpPr txBox="1"/>
            <p:nvPr/>
          </p:nvSpPr>
          <p:spPr>
            <a:xfrm>
              <a:off x="5632980" y="2488971"/>
              <a:ext cx="2049779" cy="28956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35C7E6-4B39-2F35-FB37-34D6F258DD3D}"/>
                </a:ext>
              </a:extLst>
            </p:cNvPr>
            <p:cNvSpPr txBox="1"/>
            <p:nvPr/>
          </p:nvSpPr>
          <p:spPr>
            <a:xfrm>
              <a:off x="5632980" y="2813545"/>
              <a:ext cx="2049779" cy="134189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03B3B9-32C9-E1FB-76FC-E93EA0FF20FD}"/>
              </a:ext>
            </a:extLst>
          </p:cNvPr>
          <p:cNvGrpSpPr/>
          <p:nvPr/>
        </p:nvGrpSpPr>
        <p:grpSpPr>
          <a:xfrm>
            <a:off x="4459129" y="4845457"/>
            <a:ext cx="2923910" cy="1372464"/>
            <a:chOff x="3074459" y="2488971"/>
            <a:chExt cx="2049779" cy="166646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366BF3-40C6-463B-A2E9-A23BB250D631}"/>
                </a:ext>
              </a:extLst>
            </p:cNvPr>
            <p:cNvSpPr txBox="1"/>
            <p:nvPr/>
          </p:nvSpPr>
          <p:spPr>
            <a:xfrm>
              <a:off x="3074459" y="2488971"/>
              <a:ext cx="2049779" cy="28956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C23E3B6-E349-1E47-D0AA-3B564EEE50D9}"/>
                </a:ext>
              </a:extLst>
            </p:cNvPr>
            <p:cNvSpPr txBox="1"/>
            <p:nvPr/>
          </p:nvSpPr>
          <p:spPr>
            <a:xfrm>
              <a:off x="3074459" y="2813545"/>
              <a:ext cx="2049779" cy="134189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E2BD4C-9888-823D-3A86-B78131040C3B}"/>
              </a:ext>
            </a:extLst>
          </p:cNvPr>
          <p:cNvGrpSpPr/>
          <p:nvPr/>
        </p:nvGrpSpPr>
        <p:grpSpPr>
          <a:xfrm>
            <a:off x="970968" y="4845457"/>
            <a:ext cx="2923910" cy="1372464"/>
            <a:chOff x="515938" y="2488971"/>
            <a:chExt cx="2049779" cy="166646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76ACC9-521E-0083-75BC-EB8AEA3EB741}"/>
                </a:ext>
              </a:extLst>
            </p:cNvPr>
            <p:cNvSpPr txBox="1"/>
            <p:nvPr/>
          </p:nvSpPr>
          <p:spPr>
            <a:xfrm>
              <a:off x="515938" y="2488971"/>
              <a:ext cx="2049779" cy="28956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6FC0F05-4BC9-5A68-FB8C-776B4B8353E4}"/>
                </a:ext>
              </a:extLst>
            </p:cNvPr>
            <p:cNvSpPr txBox="1"/>
            <p:nvPr/>
          </p:nvSpPr>
          <p:spPr>
            <a:xfrm>
              <a:off x="515938" y="2813545"/>
              <a:ext cx="2049779" cy="134189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029F390-13AF-875D-32DE-E9FE79BC4743}"/>
              </a:ext>
            </a:extLst>
          </p:cNvPr>
          <p:cNvGrpSpPr/>
          <p:nvPr/>
        </p:nvGrpSpPr>
        <p:grpSpPr>
          <a:xfrm>
            <a:off x="7947290" y="4845457"/>
            <a:ext cx="2923910" cy="1372464"/>
            <a:chOff x="5632980" y="2488971"/>
            <a:chExt cx="2049779" cy="166646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60AC9B-7FC9-78BB-9187-EEA277262C2A}"/>
                </a:ext>
              </a:extLst>
            </p:cNvPr>
            <p:cNvSpPr txBox="1"/>
            <p:nvPr/>
          </p:nvSpPr>
          <p:spPr>
            <a:xfrm>
              <a:off x="5632980" y="2488971"/>
              <a:ext cx="2049779" cy="28956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b="1" dirty="0">
                  <a:solidFill>
                    <a:srgbClr val="192B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DBDAC8A-0422-1027-C2C5-38A26E1CC647}"/>
                </a:ext>
              </a:extLst>
            </p:cNvPr>
            <p:cNvSpPr txBox="1"/>
            <p:nvPr/>
          </p:nvSpPr>
          <p:spPr>
            <a:xfrm>
              <a:off x="5632980" y="2813545"/>
              <a:ext cx="2049779" cy="1341895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8CF4710-3864-2848-BAF8-5335FD644299}"/>
              </a:ext>
            </a:extLst>
          </p:cNvPr>
          <p:cNvGrpSpPr/>
          <p:nvPr/>
        </p:nvGrpSpPr>
        <p:grpSpPr>
          <a:xfrm>
            <a:off x="4459129" y="4060235"/>
            <a:ext cx="720000" cy="720000"/>
            <a:chOff x="8630429" y="2687897"/>
            <a:chExt cx="720000" cy="7200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D2A3B6-05F7-A99C-9A00-72A6587E8F7A}"/>
                </a:ext>
              </a:extLst>
            </p:cNvPr>
            <p:cNvSpPr/>
            <p:nvPr/>
          </p:nvSpPr>
          <p:spPr>
            <a:xfrm>
              <a:off x="8630429" y="2687897"/>
              <a:ext cx="720000" cy="720000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Bullseye outline">
              <a:extLst>
                <a:ext uri="{FF2B5EF4-FFF2-40B4-BE49-F238E27FC236}">
                  <a16:creationId xmlns:a16="http://schemas.microsoft.com/office/drawing/2014/main" id="{703BBC7E-3463-30CE-2F35-2F9D8342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65116" y="2822584"/>
              <a:ext cx="450627" cy="45062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C9B90F-9E99-C900-A312-D2594BEA0087}"/>
              </a:ext>
            </a:extLst>
          </p:cNvPr>
          <p:cNvGrpSpPr/>
          <p:nvPr/>
        </p:nvGrpSpPr>
        <p:grpSpPr>
          <a:xfrm>
            <a:off x="970968" y="4060235"/>
            <a:ext cx="720000" cy="720000"/>
            <a:chOff x="8630429" y="2687897"/>
            <a:chExt cx="720000" cy="7200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0BF9608-C2E6-677E-80DA-644157FB95B1}"/>
                </a:ext>
              </a:extLst>
            </p:cNvPr>
            <p:cNvSpPr/>
            <p:nvPr/>
          </p:nvSpPr>
          <p:spPr>
            <a:xfrm>
              <a:off x="8630429" y="2687897"/>
              <a:ext cx="720000" cy="720000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Graphic 84" descr="Business Growth outline">
              <a:extLst>
                <a:ext uri="{FF2B5EF4-FFF2-40B4-BE49-F238E27FC236}">
                  <a16:creationId xmlns:a16="http://schemas.microsoft.com/office/drawing/2014/main" id="{5B31D69A-8B8A-D8BD-02FD-A0CDCD5C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65116" y="2822584"/>
              <a:ext cx="450627" cy="450627"/>
            </a:xfrm>
            <a:prstGeom prst="rect">
              <a:avLst/>
            </a:prstGeom>
          </p:spPr>
        </p:pic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5B5E3D8B-35E4-9352-2C3D-438A718EA9BD}"/>
              </a:ext>
            </a:extLst>
          </p:cNvPr>
          <p:cNvSpPr/>
          <p:nvPr/>
        </p:nvSpPr>
        <p:spPr>
          <a:xfrm>
            <a:off x="8813292" y="1949196"/>
            <a:ext cx="2464308" cy="2464308"/>
          </a:xfrm>
          <a:prstGeom prst="arc">
            <a:avLst>
              <a:gd name="adj1" fmla="val 16200000"/>
              <a:gd name="adj2" fmla="val 5223366"/>
            </a:avLst>
          </a:prstGeom>
          <a:ln w="19050">
            <a:solidFill>
              <a:srgbClr val="192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C19A44-D1C9-5C01-E4E1-9B15D4B0CDC3}"/>
              </a:ext>
            </a:extLst>
          </p:cNvPr>
          <p:cNvSpPr/>
          <p:nvPr/>
        </p:nvSpPr>
        <p:spPr>
          <a:xfrm>
            <a:off x="1549400" y="1844675"/>
            <a:ext cx="243840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5AE18"/>
            </a:solidFill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4B58DF8-B244-814C-2E98-6D5F77ABA4D7}"/>
              </a:ext>
            </a:extLst>
          </p:cNvPr>
          <p:cNvSpPr/>
          <p:nvPr/>
        </p:nvSpPr>
        <p:spPr>
          <a:xfrm>
            <a:off x="5036312" y="1844675"/>
            <a:ext cx="243840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5AE18"/>
            </a:solidFill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BBF0543-EBC8-EE2B-650D-2BEE78EF2B37}"/>
              </a:ext>
            </a:extLst>
          </p:cNvPr>
          <p:cNvSpPr/>
          <p:nvPr/>
        </p:nvSpPr>
        <p:spPr>
          <a:xfrm>
            <a:off x="8517267" y="1844675"/>
            <a:ext cx="243840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5AE18"/>
            </a:solidFill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DEDBAA-AF68-35A3-DF53-8554762BCDF5}"/>
              </a:ext>
            </a:extLst>
          </p:cNvPr>
          <p:cNvSpPr/>
          <p:nvPr/>
        </p:nvSpPr>
        <p:spPr>
          <a:xfrm>
            <a:off x="1549400" y="4296929"/>
            <a:ext cx="243840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5AE18"/>
            </a:solidFill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0786B1-B641-3CF7-7EBC-B022CCB5624C}"/>
              </a:ext>
            </a:extLst>
          </p:cNvPr>
          <p:cNvSpPr/>
          <p:nvPr/>
        </p:nvSpPr>
        <p:spPr>
          <a:xfrm>
            <a:off x="5036312" y="4296929"/>
            <a:ext cx="243840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5AE18"/>
            </a:solidFill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136679C-0DBD-4756-5F39-83A04E9B6678}"/>
              </a:ext>
            </a:extLst>
          </p:cNvPr>
          <p:cNvSpPr/>
          <p:nvPr/>
        </p:nvSpPr>
        <p:spPr>
          <a:xfrm>
            <a:off x="8517267" y="4296929"/>
            <a:ext cx="243840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5AE18"/>
            </a:solidFill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9C9E17C-1514-C0D2-7201-0FB0D2391507}"/>
              </a:ext>
            </a:extLst>
          </p:cNvPr>
          <p:cNvSpPr/>
          <p:nvPr/>
        </p:nvSpPr>
        <p:spPr>
          <a:xfrm>
            <a:off x="11059457" y="3004705"/>
            <a:ext cx="353291" cy="353291"/>
          </a:xfrm>
          <a:prstGeom prst="ellipse">
            <a:avLst/>
          </a:prstGeom>
          <a:solidFill>
            <a:schemeClr val="bg1"/>
          </a:solidFill>
          <a:ln w="19050">
            <a:solidFill>
              <a:srgbClr val="192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raphic 93" descr="Caret Down outline">
            <a:extLst>
              <a:ext uri="{FF2B5EF4-FFF2-40B4-BE49-F238E27FC236}">
                <a16:creationId xmlns:a16="http://schemas.microsoft.com/office/drawing/2014/main" id="{AC36AE5A-00E5-D3CE-1BE4-3FD3F92E6E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15707" y="3078207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5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2DA931-6BEC-2395-E064-28F83D53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0D13ADEC-15D8-20D5-6B3C-7AFD83637977}"/>
              </a:ext>
            </a:extLst>
          </p:cNvPr>
          <p:cNvCxnSpPr>
            <a:cxnSpLocks/>
          </p:cNvCxnSpPr>
          <p:nvPr/>
        </p:nvCxnSpPr>
        <p:spPr>
          <a:xfrm>
            <a:off x="515938" y="5574992"/>
            <a:ext cx="10746422" cy="0"/>
          </a:xfrm>
          <a:prstGeom prst="line">
            <a:avLst/>
          </a:prstGeom>
          <a:ln w="1270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F5E1D38-64A9-670C-08D2-C665AD73AEF0}"/>
              </a:ext>
            </a:extLst>
          </p:cNvPr>
          <p:cNvSpPr/>
          <p:nvPr/>
        </p:nvSpPr>
        <p:spPr>
          <a:xfrm>
            <a:off x="0" y="2184400"/>
            <a:ext cx="12192000" cy="457200"/>
          </a:xfrm>
          <a:prstGeom prst="rect">
            <a:avLst/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67F4F-9578-035E-47CB-E40079C383CC}"/>
              </a:ext>
            </a:extLst>
          </p:cNvPr>
          <p:cNvSpPr/>
          <p:nvPr/>
        </p:nvSpPr>
        <p:spPr>
          <a:xfrm>
            <a:off x="0" y="0"/>
            <a:ext cx="12192000" cy="2509520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20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C2C5769-D10D-FE96-E1FE-624806382A79}"/>
              </a:ext>
            </a:extLst>
          </p:cNvPr>
          <p:cNvGrpSpPr/>
          <p:nvPr/>
        </p:nvGrpSpPr>
        <p:grpSpPr>
          <a:xfrm>
            <a:off x="515938" y="2242820"/>
            <a:ext cx="685800" cy="685800"/>
            <a:chOff x="5139083" y="1323340"/>
            <a:chExt cx="685800" cy="6858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507E9D-0B18-DBFF-4467-B93BD45377B2}"/>
                </a:ext>
              </a:extLst>
            </p:cNvPr>
            <p:cNvSpPr/>
            <p:nvPr/>
          </p:nvSpPr>
          <p:spPr>
            <a:xfrm>
              <a:off x="5139083" y="1323340"/>
              <a:ext cx="685800" cy="685800"/>
            </a:xfrm>
            <a:prstGeom prst="rect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Inbox Check outline">
              <a:extLst>
                <a:ext uri="{FF2B5EF4-FFF2-40B4-BE49-F238E27FC236}">
                  <a16:creationId xmlns:a16="http://schemas.microsoft.com/office/drawing/2014/main" id="{F735DD68-106B-F1E6-6EB0-9592969AD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9354" y="1393611"/>
              <a:ext cx="545259" cy="545259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891C5198-B379-E63D-97FD-CCC7B45DD1AE}"/>
              </a:ext>
            </a:extLst>
          </p:cNvPr>
          <p:cNvSpPr txBox="1"/>
          <p:nvPr/>
        </p:nvSpPr>
        <p:spPr>
          <a:xfrm>
            <a:off x="515938" y="3132978"/>
            <a:ext cx="2160000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9FB242-8F9F-ECE5-7095-04578C4C92A1}"/>
              </a:ext>
            </a:extLst>
          </p:cNvPr>
          <p:cNvSpPr txBox="1"/>
          <p:nvPr/>
        </p:nvSpPr>
        <p:spPr>
          <a:xfrm>
            <a:off x="515939" y="3590107"/>
            <a:ext cx="2160000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CFAAE26D-FCA4-ACF1-DAC9-3503D66ACD79}"/>
              </a:ext>
            </a:extLst>
          </p:cNvPr>
          <p:cNvSpPr txBox="1"/>
          <p:nvPr/>
        </p:nvSpPr>
        <p:spPr>
          <a:xfrm>
            <a:off x="2190082" y="5298440"/>
            <a:ext cx="504000" cy="504000"/>
          </a:xfrm>
          <a:prstGeom prst="ellipse">
            <a:avLst/>
          </a:prstGeom>
          <a:solidFill>
            <a:schemeClr val="bg1"/>
          </a:solidFill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i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1C57C7F-4C11-80C5-7FB5-56FFA075D91C}"/>
              </a:ext>
            </a:extLst>
          </p:cNvPr>
          <p:cNvGrpSpPr/>
          <p:nvPr/>
        </p:nvGrpSpPr>
        <p:grpSpPr>
          <a:xfrm>
            <a:off x="3452918" y="2176780"/>
            <a:ext cx="685800" cy="685800"/>
            <a:chOff x="5139083" y="3086100"/>
            <a:chExt cx="685800" cy="6858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9392C-493A-A8DD-B9F0-8FAB26A3B50B}"/>
                </a:ext>
              </a:extLst>
            </p:cNvPr>
            <p:cNvSpPr/>
            <p:nvPr/>
          </p:nvSpPr>
          <p:spPr>
            <a:xfrm>
              <a:off x="5139083" y="3086100"/>
              <a:ext cx="685800" cy="685800"/>
            </a:xfrm>
            <a:prstGeom prst="rect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Upward trend outline">
              <a:extLst>
                <a:ext uri="{FF2B5EF4-FFF2-40B4-BE49-F238E27FC236}">
                  <a16:creationId xmlns:a16="http://schemas.microsoft.com/office/drawing/2014/main" id="{7008D093-F0A5-870C-394A-8A196360A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09354" y="3156371"/>
              <a:ext cx="545259" cy="545259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9E817607-CB17-04CD-C20C-58F51253A347}"/>
              </a:ext>
            </a:extLst>
          </p:cNvPr>
          <p:cNvSpPr txBox="1"/>
          <p:nvPr/>
        </p:nvSpPr>
        <p:spPr>
          <a:xfrm>
            <a:off x="3452920" y="3132978"/>
            <a:ext cx="2160000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508BA9-CE70-EC35-C0D4-DD6C683D1D27}"/>
              </a:ext>
            </a:extLst>
          </p:cNvPr>
          <p:cNvSpPr txBox="1"/>
          <p:nvPr/>
        </p:nvSpPr>
        <p:spPr>
          <a:xfrm>
            <a:off x="3452920" y="3590107"/>
            <a:ext cx="2160000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BDB988B-4EF3-9A3E-616B-0405FFB9D340}"/>
              </a:ext>
            </a:extLst>
          </p:cNvPr>
          <p:cNvSpPr txBox="1"/>
          <p:nvPr/>
        </p:nvSpPr>
        <p:spPr>
          <a:xfrm>
            <a:off x="5127063" y="5298440"/>
            <a:ext cx="504000" cy="504000"/>
          </a:xfrm>
          <a:prstGeom prst="ellipse">
            <a:avLst/>
          </a:prstGeom>
          <a:solidFill>
            <a:schemeClr val="bg1"/>
          </a:solidFill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i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8EFDECD2-8B6E-CBEE-380F-40603AA368C1}"/>
              </a:ext>
            </a:extLst>
          </p:cNvPr>
          <p:cNvGrpSpPr/>
          <p:nvPr/>
        </p:nvGrpSpPr>
        <p:grpSpPr>
          <a:xfrm>
            <a:off x="6389899" y="2247900"/>
            <a:ext cx="685800" cy="685800"/>
            <a:chOff x="5139083" y="4848860"/>
            <a:chExt cx="685800" cy="6858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5F858F-B7AB-D7C0-999A-F8DFA558D245}"/>
                </a:ext>
              </a:extLst>
            </p:cNvPr>
            <p:cNvSpPr/>
            <p:nvPr/>
          </p:nvSpPr>
          <p:spPr>
            <a:xfrm>
              <a:off x="5139083" y="4848860"/>
              <a:ext cx="685800" cy="685800"/>
            </a:xfrm>
            <a:prstGeom prst="rect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Graphic 78" descr="Folder Search outline">
              <a:extLst>
                <a:ext uri="{FF2B5EF4-FFF2-40B4-BE49-F238E27FC236}">
                  <a16:creationId xmlns:a16="http://schemas.microsoft.com/office/drawing/2014/main" id="{81BFC5C8-7B7D-170B-6165-7F5E9D4CE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09354" y="4919131"/>
              <a:ext cx="545259" cy="545259"/>
            </a:xfrm>
            <a:prstGeom prst="rect">
              <a:avLst/>
            </a:prstGeom>
          </p:spPr>
        </p:pic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FF6EC809-2D2A-E599-E4D7-090F84830A4D}"/>
              </a:ext>
            </a:extLst>
          </p:cNvPr>
          <p:cNvSpPr txBox="1"/>
          <p:nvPr/>
        </p:nvSpPr>
        <p:spPr>
          <a:xfrm>
            <a:off x="6389902" y="3132978"/>
            <a:ext cx="2160000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AF8427-1A9D-43A1-8F6A-442023196851}"/>
              </a:ext>
            </a:extLst>
          </p:cNvPr>
          <p:cNvSpPr txBox="1"/>
          <p:nvPr/>
        </p:nvSpPr>
        <p:spPr>
          <a:xfrm>
            <a:off x="6389902" y="3590107"/>
            <a:ext cx="2160000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B460284-0480-C6E8-2391-3E7CAB786B68}"/>
              </a:ext>
            </a:extLst>
          </p:cNvPr>
          <p:cNvSpPr txBox="1"/>
          <p:nvPr/>
        </p:nvSpPr>
        <p:spPr>
          <a:xfrm>
            <a:off x="8064044" y="5298440"/>
            <a:ext cx="504000" cy="504000"/>
          </a:xfrm>
          <a:prstGeom prst="ellipse">
            <a:avLst/>
          </a:prstGeom>
          <a:solidFill>
            <a:schemeClr val="bg1"/>
          </a:solidFill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i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7FFDF45E-50D4-F180-AEC2-0DC6C828867C}"/>
              </a:ext>
            </a:extLst>
          </p:cNvPr>
          <p:cNvGrpSpPr/>
          <p:nvPr/>
        </p:nvGrpSpPr>
        <p:grpSpPr>
          <a:xfrm>
            <a:off x="9326881" y="2247900"/>
            <a:ext cx="685800" cy="685800"/>
            <a:chOff x="9306878" y="2532380"/>
            <a:chExt cx="685800" cy="6858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23D157-2469-179F-E085-547BD8C10ED4}"/>
                </a:ext>
              </a:extLst>
            </p:cNvPr>
            <p:cNvSpPr/>
            <p:nvPr/>
          </p:nvSpPr>
          <p:spPr>
            <a:xfrm>
              <a:off x="9306878" y="2532380"/>
              <a:ext cx="685800" cy="685800"/>
            </a:xfrm>
            <a:prstGeom prst="rect">
              <a:avLst/>
            </a:prstGeom>
            <a:solidFill>
              <a:srgbClr val="F5A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Graphic 86" descr="Bullseye outline">
              <a:extLst>
                <a:ext uri="{FF2B5EF4-FFF2-40B4-BE49-F238E27FC236}">
                  <a16:creationId xmlns:a16="http://schemas.microsoft.com/office/drawing/2014/main" id="{69AF1689-8850-0F42-9F04-7085DC03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377149" y="2602651"/>
              <a:ext cx="545259" cy="545259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DC9AF8B-48AB-FB04-FB60-E78B2CC43190}"/>
              </a:ext>
            </a:extLst>
          </p:cNvPr>
          <p:cNvSpPr txBox="1"/>
          <p:nvPr/>
        </p:nvSpPr>
        <p:spPr>
          <a:xfrm>
            <a:off x="9326881" y="3132978"/>
            <a:ext cx="2160000" cy="43905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07E329A-8C70-534D-2894-F1A84FFC92D7}"/>
              </a:ext>
            </a:extLst>
          </p:cNvPr>
          <p:cNvSpPr txBox="1"/>
          <p:nvPr/>
        </p:nvSpPr>
        <p:spPr>
          <a:xfrm>
            <a:off x="9326881" y="3590107"/>
            <a:ext cx="2160000" cy="14818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89B2094-4D94-5523-747B-BF462750645D}"/>
              </a:ext>
            </a:extLst>
          </p:cNvPr>
          <p:cNvSpPr txBox="1"/>
          <p:nvPr/>
        </p:nvSpPr>
        <p:spPr>
          <a:xfrm>
            <a:off x="11001025" y="5298440"/>
            <a:ext cx="504000" cy="504000"/>
          </a:xfrm>
          <a:prstGeom prst="ellipse">
            <a:avLst/>
          </a:prstGeom>
          <a:solidFill>
            <a:schemeClr val="bg1"/>
          </a:solidFill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i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7940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144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21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8EF90D2-4EF1-7ADA-4D54-1F581E97D049}"/>
              </a:ext>
            </a:extLst>
          </p:cNvPr>
          <p:cNvSpPr/>
          <p:nvPr/>
        </p:nvSpPr>
        <p:spPr>
          <a:xfrm>
            <a:off x="4063908" y="3494863"/>
            <a:ext cx="3872616" cy="808305"/>
          </a:xfrm>
          <a:prstGeom prst="roundRect">
            <a:avLst>
              <a:gd name="adj" fmla="val 50000"/>
            </a:avLst>
          </a:prstGeom>
          <a:solidFill>
            <a:srgbClr val="F5AE18"/>
          </a:solidFill>
          <a:effectLst/>
        </p:spPr>
        <p:txBody>
          <a:bodyPr wrap="square" lIns="1440000" tIns="0" rIns="0" bIns="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EE564FC-4186-87C5-89F1-303174621024}"/>
              </a:ext>
            </a:extLst>
          </p:cNvPr>
          <p:cNvSpPr/>
          <p:nvPr/>
        </p:nvSpPr>
        <p:spPr>
          <a:xfrm>
            <a:off x="3319858" y="5270292"/>
            <a:ext cx="4630341" cy="808305"/>
          </a:xfrm>
          <a:prstGeom prst="roundRect">
            <a:avLst>
              <a:gd name="adj" fmla="val 50000"/>
            </a:avLst>
          </a:prstGeom>
          <a:solidFill>
            <a:srgbClr val="293452"/>
          </a:solidFill>
          <a:effectLst/>
        </p:spPr>
        <p:txBody>
          <a:bodyPr wrap="square" lIns="1440000" tIns="0" rIns="0" bIns="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5A1E513-89DD-0288-BE29-EC30E0A63DB4}"/>
              </a:ext>
            </a:extLst>
          </p:cNvPr>
          <p:cNvSpPr/>
          <p:nvPr/>
        </p:nvSpPr>
        <p:spPr>
          <a:xfrm>
            <a:off x="3319858" y="1716863"/>
            <a:ext cx="4630341" cy="808305"/>
          </a:xfrm>
          <a:prstGeom prst="roundRect">
            <a:avLst>
              <a:gd name="adj" fmla="val 50000"/>
            </a:avLst>
          </a:prstGeom>
          <a:solidFill>
            <a:srgbClr val="F3BE94"/>
          </a:solidFill>
          <a:effectLst/>
        </p:spPr>
        <p:txBody>
          <a:bodyPr wrap="square" lIns="1440000" tIns="0" rIns="0" bIns="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</p:txBody>
      </p:sp>
      <p:sp>
        <p:nvSpPr>
          <p:cNvPr id="48" name="Oval 19">
            <a:extLst>
              <a:ext uri="{FF2B5EF4-FFF2-40B4-BE49-F238E27FC236}">
                <a16:creationId xmlns:a16="http://schemas.microsoft.com/office/drawing/2014/main" id="{F5266C18-047B-963D-9C0E-C9A7DE2CF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974" y="1394204"/>
            <a:ext cx="1583409" cy="158340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853FCD92-9624-596F-825E-8784FF59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42" y="3104476"/>
            <a:ext cx="1583409" cy="158340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729039B2-B8C4-416C-D8D5-1E395F289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054" y="4685855"/>
            <a:ext cx="1580659" cy="158340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15">
            <a:extLst>
              <a:ext uri="{FF2B5EF4-FFF2-40B4-BE49-F238E27FC236}">
                <a16:creationId xmlns:a16="http://schemas.microsoft.com/office/drawing/2014/main" id="{51900076-42EC-2F54-E3E3-AF41818D9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314127"/>
            <a:ext cx="3166175" cy="3166176"/>
          </a:xfrm>
          <a:prstGeom prst="ellipse">
            <a:avLst/>
          </a:prstGeom>
          <a:solidFill>
            <a:srgbClr val="293452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CDEA4F6E-0BA4-0C5D-64EF-7A277DE59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334" y="2572295"/>
            <a:ext cx="2645708" cy="2649839"/>
          </a:xfrm>
          <a:prstGeom prst="ellipse">
            <a:avLst/>
          </a:prstGeom>
          <a:solidFill>
            <a:srgbClr val="F5AE18"/>
          </a:solidFill>
          <a:ln w="38100" cap="flat">
            <a:noFill/>
            <a:prstDash val="solid"/>
            <a:miter lim="800000"/>
            <a:headEnd/>
            <a:tailEnd/>
          </a:ln>
          <a:effectLst>
            <a:outerShdw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val 17">
            <a:extLst>
              <a:ext uri="{FF2B5EF4-FFF2-40B4-BE49-F238E27FC236}">
                <a16:creationId xmlns:a16="http://schemas.microsoft.com/office/drawing/2014/main" id="{4F13F105-CABE-03E9-C4D7-DED080158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02" y="2832528"/>
            <a:ext cx="2129371" cy="2129372"/>
          </a:xfrm>
          <a:prstGeom prst="ellipse">
            <a:avLst/>
          </a:prstGeom>
          <a:solidFill>
            <a:srgbClr val="F3BE94"/>
          </a:solidFill>
          <a:ln w="38100" cap="flat">
            <a:noFill/>
            <a:prstDash val="solid"/>
            <a:miter lim="800000"/>
            <a:headEnd/>
            <a:tailEnd/>
          </a:ln>
          <a:effectLst>
            <a:outerShdw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CB5C1FA3-B141-D0AE-100A-0A6E7BAEB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865" y="3096893"/>
            <a:ext cx="1600643" cy="1600644"/>
          </a:xfrm>
          <a:prstGeom prst="ellipse">
            <a:avLst/>
          </a:prstGeom>
          <a:solidFill>
            <a:sysClr val="window" lastClr="FFFFFF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Oval 19">
            <a:extLst>
              <a:ext uri="{FF2B5EF4-FFF2-40B4-BE49-F238E27FC236}">
                <a16:creationId xmlns:a16="http://schemas.microsoft.com/office/drawing/2014/main" id="{BEABC1E5-849A-6ED2-128E-C0B4D9D2B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859" y="1529295"/>
            <a:ext cx="1189639" cy="1189639"/>
          </a:xfrm>
          <a:prstGeom prst="ellipse">
            <a:avLst/>
          </a:prstGeom>
          <a:solidFill>
            <a:srgbClr val="F3BE9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Oval 20">
            <a:extLst>
              <a:ext uri="{FF2B5EF4-FFF2-40B4-BE49-F238E27FC236}">
                <a16:creationId xmlns:a16="http://schemas.microsoft.com/office/drawing/2014/main" id="{C30B9474-1403-E59B-5991-838294DB3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927" y="3301361"/>
            <a:ext cx="1189639" cy="1189639"/>
          </a:xfrm>
          <a:prstGeom prst="ellipse">
            <a:avLst/>
          </a:prstGeom>
          <a:solidFill>
            <a:srgbClr val="F5AE18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81878288-E72C-4271-8479-0D697C754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97" y="5079625"/>
            <a:ext cx="1187573" cy="1189639"/>
          </a:xfrm>
          <a:prstGeom prst="ellipse">
            <a:avLst/>
          </a:prstGeom>
          <a:solidFill>
            <a:srgbClr val="29345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Freeform 22">
            <a:extLst>
              <a:ext uri="{FF2B5EF4-FFF2-40B4-BE49-F238E27FC236}">
                <a16:creationId xmlns:a16="http://schemas.microsoft.com/office/drawing/2014/main" id="{93A60893-02C6-6339-4402-87C8A1E6BB15}"/>
              </a:ext>
            </a:extLst>
          </p:cNvPr>
          <p:cNvSpPr>
            <a:spLocks/>
          </p:cNvSpPr>
          <p:nvPr/>
        </p:nvSpPr>
        <p:spPr bwMode="auto">
          <a:xfrm>
            <a:off x="2762216" y="2435983"/>
            <a:ext cx="828203" cy="826138"/>
          </a:xfrm>
          <a:custGeom>
            <a:avLst/>
            <a:gdLst>
              <a:gd name="T0" fmla="*/ 0 w 401"/>
              <a:gd name="T1" fmla="*/ 310 h 400"/>
              <a:gd name="T2" fmla="*/ 313 w 401"/>
              <a:gd name="T3" fmla="*/ 0 h 400"/>
              <a:gd name="T4" fmla="*/ 391 w 401"/>
              <a:gd name="T5" fmla="*/ 5 h 400"/>
              <a:gd name="T6" fmla="*/ 401 w 401"/>
              <a:gd name="T7" fmla="*/ 90 h 400"/>
              <a:gd name="T8" fmla="*/ 90 w 401"/>
              <a:gd name="T9" fmla="*/ 400 h 400"/>
              <a:gd name="T10" fmla="*/ 24 w 401"/>
              <a:gd name="T11" fmla="*/ 377 h 400"/>
              <a:gd name="T12" fmla="*/ 0 w 401"/>
              <a:gd name="T13" fmla="*/ 31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1" h="400">
                <a:moveTo>
                  <a:pt x="0" y="310"/>
                </a:moveTo>
                <a:lnTo>
                  <a:pt x="313" y="0"/>
                </a:lnTo>
                <a:lnTo>
                  <a:pt x="391" y="5"/>
                </a:lnTo>
                <a:lnTo>
                  <a:pt x="401" y="90"/>
                </a:lnTo>
                <a:lnTo>
                  <a:pt x="90" y="400"/>
                </a:lnTo>
                <a:lnTo>
                  <a:pt x="24" y="377"/>
                </a:lnTo>
                <a:lnTo>
                  <a:pt x="0" y="310"/>
                </a:lnTo>
                <a:close/>
              </a:path>
            </a:pathLst>
          </a:custGeom>
          <a:solidFill>
            <a:srgbClr val="F3BE9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Freeform 23">
            <a:extLst>
              <a:ext uri="{FF2B5EF4-FFF2-40B4-BE49-F238E27FC236}">
                <a16:creationId xmlns:a16="http://schemas.microsoft.com/office/drawing/2014/main" id="{8D0B3127-07D6-6178-4B2C-120B1086E8B6}"/>
              </a:ext>
            </a:extLst>
          </p:cNvPr>
          <p:cNvSpPr>
            <a:spLocks/>
          </p:cNvSpPr>
          <p:nvPr/>
        </p:nvSpPr>
        <p:spPr bwMode="auto">
          <a:xfrm>
            <a:off x="3315728" y="3768130"/>
            <a:ext cx="811680" cy="258169"/>
          </a:xfrm>
          <a:custGeom>
            <a:avLst/>
            <a:gdLst>
              <a:gd name="T0" fmla="*/ 38 w 393"/>
              <a:gd name="T1" fmla="*/ 0 h 125"/>
              <a:gd name="T2" fmla="*/ 362 w 393"/>
              <a:gd name="T3" fmla="*/ 0 h 125"/>
              <a:gd name="T4" fmla="*/ 393 w 393"/>
              <a:gd name="T5" fmla="*/ 35 h 125"/>
              <a:gd name="T6" fmla="*/ 362 w 393"/>
              <a:gd name="T7" fmla="*/ 125 h 125"/>
              <a:gd name="T8" fmla="*/ 40 w 393"/>
              <a:gd name="T9" fmla="*/ 125 h 125"/>
              <a:gd name="T10" fmla="*/ 0 w 393"/>
              <a:gd name="T11" fmla="*/ 38 h 125"/>
              <a:gd name="T12" fmla="*/ 38 w 393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3" h="125">
                <a:moveTo>
                  <a:pt x="38" y="0"/>
                </a:moveTo>
                <a:lnTo>
                  <a:pt x="362" y="0"/>
                </a:lnTo>
                <a:lnTo>
                  <a:pt x="393" y="35"/>
                </a:lnTo>
                <a:lnTo>
                  <a:pt x="362" y="125"/>
                </a:lnTo>
                <a:lnTo>
                  <a:pt x="40" y="125"/>
                </a:lnTo>
                <a:lnTo>
                  <a:pt x="0" y="38"/>
                </a:lnTo>
                <a:lnTo>
                  <a:pt x="38" y="0"/>
                </a:lnTo>
                <a:close/>
              </a:path>
            </a:pathLst>
          </a:custGeom>
          <a:solidFill>
            <a:srgbClr val="F5AE18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 24">
            <a:extLst>
              <a:ext uri="{FF2B5EF4-FFF2-40B4-BE49-F238E27FC236}">
                <a16:creationId xmlns:a16="http://schemas.microsoft.com/office/drawing/2014/main" id="{982358F7-F405-5CF3-D9D7-4ECCCAF075CC}"/>
              </a:ext>
            </a:extLst>
          </p:cNvPr>
          <p:cNvSpPr>
            <a:spLocks/>
          </p:cNvSpPr>
          <p:nvPr/>
        </p:nvSpPr>
        <p:spPr bwMode="auto">
          <a:xfrm>
            <a:off x="3086475" y="4864829"/>
            <a:ext cx="518402" cy="493619"/>
          </a:xfrm>
          <a:custGeom>
            <a:avLst/>
            <a:gdLst>
              <a:gd name="T0" fmla="*/ 99 w 251"/>
              <a:gd name="T1" fmla="*/ 0 h 239"/>
              <a:gd name="T2" fmla="*/ 246 w 251"/>
              <a:gd name="T3" fmla="*/ 147 h 239"/>
              <a:gd name="T4" fmla="*/ 251 w 251"/>
              <a:gd name="T5" fmla="*/ 222 h 239"/>
              <a:gd name="T6" fmla="*/ 151 w 251"/>
              <a:gd name="T7" fmla="*/ 239 h 239"/>
              <a:gd name="T8" fmla="*/ 0 w 251"/>
              <a:gd name="T9" fmla="*/ 85 h 239"/>
              <a:gd name="T10" fmla="*/ 12 w 251"/>
              <a:gd name="T11" fmla="*/ 42 h 239"/>
              <a:gd name="T12" fmla="*/ 99 w 251"/>
              <a:gd name="T13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" h="239">
                <a:moveTo>
                  <a:pt x="99" y="0"/>
                </a:moveTo>
                <a:lnTo>
                  <a:pt x="246" y="147"/>
                </a:lnTo>
                <a:lnTo>
                  <a:pt x="251" y="222"/>
                </a:lnTo>
                <a:lnTo>
                  <a:pt x="151" y="239"/>
                </a:lnTo>
                <a:lnTo>
                  <a:pt x="0" y="85"/>
                </a:lnTo>
                <a:lnTo>
                  <a:pt x="12" y="42"/>
                </a:lnTo>
                <a:lnTo>
                  <a:pt x="99" y="0"/>
                </a:lnTo>
                <a:close/>
              </a:path>
            </a:pathLst>
          </a:custGeom>
          <a:solidFill>
            <a:srgbClr val="29345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Oval 18">
            <a:extLst>
              <a:ext uri="{FF2B5EF4-FFF2-40B4-BE49-F238E27FC236}">
                <a16:creationId xmlns:a16="http://schemas.microsoft.com/office/drawing/2014/main" id="{A3758816-5C2E-2C5F-5DF5-19C683CD6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987" y="1713423"/>
            <a:ext cx="821384" cy="821383"/>
          </a:xfrm>
          <a:prstGeom prst="ellipse">
            <a:avLst/>
          </a:prstGeom>
          <a:solidFill>
            <a:sysClr val="window" lastClr="FFFFFF"/>
          </a:solidFill>
          <a:ln w="158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Oval 18">
            <a:extLst>
              <a:ext uri="{FF2B5EF4-FFF2-40B4-BE49-F238E27FC236}">
                <a16:creationId xmlns:a16="http://schemas.microsoft.com/office/drawing/2014/main" id="{227E214D-EE20-70E0-2922-16C5D43B6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055" y="3485489"/>
            <a:ext cx="821384" cy="821383"/>
          </a:xfrm>
          <a:prstGeom prst="ellipse">
            <a:avLst/>
          </a:prstGeom>
          <a:solidFill>
            <a:sysClr val="window" lastClr="FFFFFF"/>
          </a:solidFill>
          <a:ln w="158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Oval 18">
            <a:extLst>
              <a:ext uri="{FF2B5EF4-FFF2-40B4-BE49-F238E27FC236}">
                <a16:creationId xmlns:a16="http://schemas.microsoft.com/office/drawing/2014/main" id="{AE4C2C9A-8531-F57F-45BF-B4BB6FE6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692" y="5263753"/>
            <a:ext cx="821384" cy="821383"/>
          </a:xfrm>
          <a:prstGeom prst="ellipse">
            <a:avLst/>
          </a:prstGeom>
          <a:solidFill>
            <a:sysClr val="window" lastClr="FFFFFF"/>
          </a:solidFill>
          <a:ln w="158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6" name="Freeform 55">
            <a:extLst>
              <a:ext uri="{FF2B5EF4-FFF2-40B4-BE49-F238E27FC236}">
                <a16:creationId xmlns:a16="http://schemas.microsoft.com/office/drawing/2014/main" id="{317E305F-FE19-BCB1-0088-4BEDF327ABB8}"/>
              </a:ext>
            </a:extLst>
          </p:cNvPr>
          <p:cNvSpPr>
            <a:spLocks noEditPoints="1"/>
          </p:cNvSpPr>
          <p:nvPr/>
        </p:nvSpPr>
        <p:spPr bwMode="auto">
          <a:xfrm>
            <a:off x="7355515" y="1926494"/>
            <a:ext cx="387340" cy="389043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0 h 96"/>
              <a:gd name="T12" fmla="*/ 39 w 96"/>
              <a:gd name="T13" fmla="*/ 80 h 96"/>
              <a:gd name="T14" fmla="*/ 38 w 96"/>
              <a:gd name="T15" fmla="*/ 80 h 96"/>
              <a:gd name="T16" fmla="*/ 37 w 96"/>
              <a:gd name="T17" fmla="*/ 80 h 96"/>
              <a:gd name="T18" fmla="*/ 36 w 96"/>
              <a:gd name="T19" fmla="*/ 78 h 96"/>
              <a:gd name="T20" fmla="*/ 36 w 96"/>
              <a:gd name="T21" fmla="*/ 62 h 96"/>
              <a:gd name="T22" fmla="*/ 37 w 96"/>
              <a:gd name="T23" fmla="*/ 60 h 96"/>
              <a:gd name="T24" fmla="*/ 53 w 96"/>
              <a:gd name="T25" fmla="*/ 48 h 96"/>
              <a:gd name="T26" fmla="*/ 37 w 96"/>
              <a:gd name="T27" fmla="*/ 36 h 96"/>
              <a:gd name="T28" fmla="*/ 36 w 96"/>
              <a:gd name="T29" fmla="*/ 34 h 96"/>
              <a:gd name="T30" fmla="*/ 36 w 96"/>
              <a:gd name="T31" fmla="*/ 18 h 96"/>
              <a:gd name="T32" fmla="*/ 37 w 96"/>
              <a:gd name="T33" fmla="*/ 16 h 96"/>
              <a:gd name="T34" fmla="*/ 39 w 96"/>
              <a:gd name="T35" fmla="*/ 16 h 96"/>
              <a:gd name="T36" fmla="*/ 75 w 96"/>
              <a:gd name="T37" fmla="*/ 46 h 96"/>
              <a:gd name="T38" fmla="*/ 76 w 96"/>
              <a:gd name="T39" fmla="*/ 48 h 96"/>
              <a:gd name="T40" fmla="*/ 75 w 96"/>
              <a:gd name="T41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0"/>
                </a:moveTo>
                <a:cubicBezTo>
                  <a:pt x="39" y="80"/>
                  <a:pt x="39" y="80"/>
                  <a:pt x="39" y="80"/>
                </a:cubicBezTo>
                <a:cubicBezTo>
                  <a:pt x="39" y="80"/>
                  <a:pt x="38" y="80"/>
                  <a:pt x="38" y="80"/>
                </a:cubicBezTo>
                <a:cubicBezTo>
                  <a:pt x="38" y="80"/>
                  <a:pt x="37" y="80"/>
                  <a:pt x="37" y="80"/>
                </a:cubicBezTo>
                <a:cubicBezTo>
                  <a:pt x="36" y="79"/>
                  <a:pt x="36" y="79"/>
                  <a:pt x="36" y="78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6" y="61"/>
                  <a:pt x="37" y="60"/>
                </a:cubicBezTo>
                <a:cubicBezTo>
                  <a:pt x="53" y="48"/>
                  <a:pt x="53" y="48"/>
                  <a:pt x="53" y="48"/>
                </a:cubicBezTo>
                <a:cubicBezTo>
                  <a:pt x="37" y="36"/>
                  <a:pt x="37" y="36"/>
                  <a:pt x="37" y="36"/>
                </a:cubicBezTo>
                <a:cubicBezTo>
                  <a:pt x="36" y="35"/>
                  <a:pt x="36" y="35"/>
                  <a:pt x="36" y="34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17"/>
                  <a:pt x="36" y="17"/>
                  <a:pt x="37" y="16"/>
                </a:cubicBezTo>
                <a:cubicBezTo>
                  <a:pt x="38" y="16"/>
                  <a:pt x="39" y="16"/>
                  <a:pt x="39" y="16"/>
                </a:cubicBezTo>
                <a:cubicBezTo>
                  <a:pt x="75" y="46"/>
                  <a:pt x="75" y="46"/>
                  <a:pt x="75" y="46"/>
                </a:cubicBezTo>
                <a:cubicBezTo>
                  <a:pt x="76" y="47"/>
                  <a:pt x="76" y="47"/>
                  <a:pt x="76" y="48"/>
                </a:cubicBezTo>
                <a:cubicBezTo>
                  <a:pt x="76" y="49"/>
                  <a:pt x="76" y="49"/>
                  <a:pt x="7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55">
            <a:extLst>
              <a:ext uri="{FF2B5EF4-FFF2-40B4-BE49-F238E27FC236}">
                <a16:creationId xmlns:a16="http://schemas.microsoft.com/office/drawing/2014/main" id="{92AB4878-50DB-EC72-410F-21148EB8E9B3}"/>
              </a:ext>
            </a:extLst>
          </p:cNvPr>
          <p:cNvSpPr>
            <a:spLocks noEditPoints="1"/>
          </p:cNvSpPr>
          <p:nvPr/>
        </p:nvSpPr>
        <p:spPr bwMode="auto">
          <a:xfrm>
            <a:off x="7355515" y="3704494"/>
            <a:ext cx="387340" cy="389043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0 h 96"/>
              <a:gd name="T12" fmla="*/ 39 w 96"/>
              <a:gd name="T13" fmla="*/ 80 h 96"/>
              <a:gd name="T14" fmla="*/ 38 w 96"/>
              <a:gd name="T15" fmla="*/ 80 h 96"/>
              <a:gd name="T16" fmla="*/ 37 w 96"/>
              <a:gd name="T17" fmla="*/ 80 h 96"/>
              <a:gd name="T18" fmla="*/ 36 w 96"/>
              <a:gd name="T19" fmla="*/ 78 h 96"/>
              <a:gd name="T20" fmla="*/ 36 w 96"/>
              <a:gd name="T21" fmla="*/ 62 h 96"/>
              <a:gd name="T22" fmla="*/ 37 w 96"/>
              <a:gd name="T23" fmla="*/ 60 h 96"/>
              <a:gd name="T24" fmla="*/ 53 w 96"/>
              <a:gd name="T25" fmla="*/ 48 h 96"/>
              <a:gd name="T26" fmla="*/ 37 w 96"/>
              <a:gd name="T27" fmla="*/ 36 h 96"/>
              <a:gd name="T28" fmla="*/ 36 w 96"/>
              <a:gd name="T29" fmla="*/ 34 h 96"/>
              <a:gd name="T30" fmla="*/ 36 w 96"/>
              <a:gd name="T31" fmla="*/ 18 h 96"/>
              <a:gd name="T32" fmla="*/ 37 w 96"/>
              <a:gd name="T33" fmla="*/ 16 h 96"/>
              <a:gd name="T34" fmla="*/ 39 w 96"/>
              <a:gd name="T35" fmla="*/ 16 h 96"/>
              <a:gd name="T36" fmla="*/ 75 w 96"/>
              <a:gd name="T37" fmla="*/ 46 h 96"/>
              <a:gd name="T38" fmla="*/ 76 w 96"/>
              <a:gd name="T39" fmla="*/ 48 h 96"/>
              <a:gd name="T40" fmla="*/ 75 w 96"/>
              <a:gd name="T41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0"/>
                </a:moveTo>
                <a:cubicBezTo>
                  <a:pt x="39" y="80"/>
                  <a:pt x="39" y="80"/>
                  <a:pt x="39" y="80"/>
                </a:cubicBezTo>
                <a:cubicBezTo>
                  <a:pt x="39" y="80"/>
                  <a:pt x="38" y="80"/>
                  <a:pt x="38" y="80"/>
                </a:cubicBezTo>
                <a:cubicBezTo>
                  <a:pt x="38" y="80"/>
                  <a:pt x="37" y="80"/>
                  <a:pt x="37" y="80"/>
                </a:cubicBezTo>
                <a:cubicBezTo>
                  <a:pt x="36" y="79"/>
                  <a:pt x="36" y="79"/>
                  <a:pt x="36" y="78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6" y="61"/>
                  <a:pt x="37" y="60"/>
                </a:cubicBezTo>
                <a:cubicBezTo>
                  <a:pt x="53" y="48"/>
                  <a:pt x="53" y="48"/>
                  <a:pt x="53" y="48"/>
                </a:cubicBezTo>
                <a:cubicBezTo>
                  <a:pt x="37" y="36"/>
                  <a:pt x="37" y="36"/>
                  <a:pt x="37" y="36"/>
                </a:cubicBezTo>
                <a:cubicBezTo>
                  <a:pt x="36" y="35"/>
                  <a:pt x="36" y="35"/>
                  <a:pt x="36" y="34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17"/>
                  <a:pt x="36" y="17"/>
                  <a:pt x="37" y="16"/>
                </a:cubicBezTo>
                <a:cubicBezTo>
                  <a:pt x="38" y="16"/>
                  <a:pt x="39" y="16"/>
                  <a:pt x="39" y="16"/>
                </a:cubicBezTo>
                <a:cubicBezTo>
                  <a:pt x="75" y="46"/>
                  <a:pt x="75" y="46"/>
                  <a:pt x="75" y="46"/>
                </a:cubicBezTo>
                <a:cubicBezTo>
                  <a:pt x="76" y="47"/>
                  <a:pt x="76" y="47"/>
                  <a:pt x="76" y="48"/>
                </a:cubicBezTo>
                <a:cubicBezTo>
                  <a:pt x="76" y="49"/>
                  <a:pt x="76" y="49"/>
                  <a:pt x="7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55">
            <a:extLst>
              <a:ext uri="{FF2B5EF4-FFF2-40B4-BE49-F238E27FC236}">
                <a16:creationId xmlns:a16="http://schemas.microsoft.com/office/drawing/2014/main" id="{CE419BC5-4841-0471-DCA8-CFB7B79FF622}"/>
              </a:ext>
            </a:extLst>
          </p:cNvPr>
          <p:cNvSpPr>
            <a:spLocks noEditPoints="1"/>
          </p:cNvSpPr>
          <p:nvPr/>
        </p:nvSpPr>
        <p:spPr bwMode="auto">
          <a:xfrm>
            <a:off x="7355515" y="5479923"/>
            <a:ext cx="387340" cy="389043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0 h 96"/>
              <a:gd name="T12" fmla="*/ 39 w 96"/>
              <a:gd name="T13" fmla="*/ 80 h 96"/>
              <a:gd name="T14" fmla="*/ 38 w 96"/>
              <a:gd name="T15" fmla="*/ 80 h 96"/>
              <a:gd name="T16" fmla="*/ 37 w 96"/>
              <a:gd name="T17" fmla="*/ 80 h 96"/>
              <a:gd name="T18" fmla="*/ 36 w 96"/>
              <a:gd name="T19" fmla="*/ 78 h 96"/>
              <a:gd name="T20" fmla="*/ 36 w 96"/>
              <a:gd name="T21" fmla="*/ 62 h 96"/>
              <a:gd name="T22" fmla="*/ 37 w 96"/>
              <a:gd name="T23" fmla="*/ 60 h 96"/>
              <a:gd name="T24" fmla="*/ 53 w 96"/>
              <a:gd name="T25" fmla="*/ 48 h 96"/>
              <a:gd name="T26" fmla="*/ 37 w 96"/>
              <a:gd name="T27" fmla="*/ 36 h 96"/>
              <a:gd name="T28" fmla="*/ 36 w 96"/>
              <a:gd name="T29" fmla="*/ 34 h 96"/>
              <a:gd name="T30" fmla="*/ 36 w 96"/>
              <a:gd name="T31" fmla="*/ 18 h 96"/>
              <a:gd name="T32" fmla="*/ 37 w 96"/>
              <a:gd name="T33" fmla="*/ 16 h 96"/>
              <a:gd name="T34" fmla="*/ 39 w 96"/>
              <a:gd name="T35" fmla="*/ 16 h 96"/>
              <a:gd name="T36" fmla="*/ 75 w 96"/>
              <a:gd name="T37" fmla="*/ 46 h 96"/>
              <a:gd name="T38" fmla="*/ 76 w 96"/>
              <a:gd name="T39" fmla="*/ 48 h 96"/>
              <a:gd name="T40" fmla="*/ 75 w 96"/>
              <a:gd name="T41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0"/>
                </a:moveTo>
                <a:cubicBezTo>
                  <a:pt x="39" y="80"/>
                  <a:pt x="39" y="80"/>
                  <a:pt x="39" y="80"/>
                </a:cubicBezTo>
                <a:cubicBezTo>
                  <a:pt x="39" y="80"/>
                  <a:pt x="38" y="80"/>
                  <a:pt x="38" y="80"/>
                </a:cubicBezTo>
                <a:cubicBezTo>
                  <a:pt x="38" y="80"/>
                  <a:pt x="37" y="80"/>
                  <a:pt x="37" y="80"/>
                </a:cubicBezTo>
                <a:cubicBezTo>
                  <a:pt x="36" y="79"/>
                  <a:pt x="36" y="79"/>
                  <a:pt x="36" y="78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6" y="61"/>
                  <a:pt x="37" y="60"/>
                </a:cubicBezTo>
                <a:cubicBezTo>
                  <a:pt x="53" y="48"/>
                  <a:pt x="53" y="48"/>
                  <a:pt x="53" y="48"/>
                </a:cubicBezTo>
                <a:cubicBezTo>
                  <a:pt x="37" y="36"/>
                  <a:pt x="37" y="36"/>
                  <a:pt x="37" y="36"/>
                </a:cubicBezTo>
                <a:cubicBezTo>
                  <a:pt x="36" y="35"/>
                  <a:pt x="36" y="35"/>
                  <a:pt x="36" y="34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17"/>
                  <a:pt x="36" y="17"/>
                  <a:pt x="37" y="16"/>
                </a:cubicBezTo>
                <a:cubicBezTo>
                  <a:pt x="38" y="16"/>
                  <a:pt x="39" y="16"/>
                  <a:pt x="39" y="16"/>
                </a:cubicBezTo>
                <a:cubicBezTo>
                  <a:pt x="75" y="46"/>
                  <a:pt x="75" y="46"/>
                  <a:pt x="75" y="46"/>
                </a:cubicBezTo>
                <a:cubicBezTo>
                  <a:pt x="76" y="47"/>
                  <a:pt x="76" y="47"/>
                  <a:pt x="76" y="48"/>
                </a:cubicBezTo>
                <a:cubicBezTo>
                  <a:pt x="76" y="49"/>
                  <a:pt x="76" y="49"/>
                  <a:pt x="7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D30F17-351B-5EE9-D6D2-C3A85ECA5584}"/>
              </a:ext>
            </a:extLst>
          </p:cNvPr>
          <p:cNvSpPr/>
          <p:nvPr/>
        </p:nvSpPr>
        <p:spPr>
          <a:xfrm>
            <a:off x="8204640" y="1716863"/>
            <a:ext cx="3441259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755724F-68B0-2F91-128F-42FD848C3343}"/>
              </a:ext>
            </a:extLst>
          </p:cNvPr>
          <p:cNvSpPr/>
          <p:nvPr/>
        </p:nvSpPr>
        <p:spPr>
          <a:xfrm>
            <a:off x="8204640" y="3519358"/>
            <a:ext cx="3441259" cy="73866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FF996CF-A09C-1A6F-A6D9-6ED4DD7A128A}"/>
              </a:ext>
            </a:extLst>
          </p:cNvPr>
          <p:cNvSpPr/>
          <p:nvPr/>
        </p:nvSpPr>
        <p:spPr>
          <a:xfrm>
            <a:off x="8204640" y="5339933"/>
            <a:ext cx="3441259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1600" dirty="0">
                <a:solidFill>
                  <a:srgbClr val="2934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4B59C0E-4506-901E-D5C9-2FF7C1EDC7DA}"/>
              </a:ext>
            </a:extLst>
          </p:cNvPr>
          <p:cNvCxnSpPr>
            <a:cxnSpLocks/>
          </p:cNvCxnSpPr>
          <p:nvPr/>
        </p:nvCxnSpPr>
        <p:spPr>
          <a:xfrm>
            <a:off x="8229600" y="2987443"/>
            <a:ext cx="39623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BA48722-0FAB-DD09-DF64-31AB7EB6949C}"/>
              </a:ext>
            </a:extLst>
          </p:cNvPr>
          <p:cNvCxnSpPr>
            <a:cxnSpLocks/>
          </p:cNvCxnSpPr>
          <p:nvPr/>
        </p:nvCxnSpPr>
        <p:spPr>
          <a:xfrm>
            <a:off x="8229600" y="4798978"/>
            <a:ext cx="39623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03" descr="Inbox Check outline">
            <a:extLst>
              <a:ext uri="{FF2B5EF4-FFF2-40B4-BE49-F238E27FC236}">
                <a16:creationId xmlns:a16="http://schemas.microsoft.com/office/drawing/2014/main" id="{C90F3FD1-9838-F8B9-6112-D531577E06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2050" y="1851485"/>
            <a:ext cx="545259" cy="545259"/>
          </a:xfrm>
          <a:prstGeom prst="rect">
            <a:avLst/>
          </a:prstGeom>
        </p:spPr>
      </p:pic>
      <p:pic>
        <p:nvPicPr>
          <p:cNvPr id="107" name="Graphic 106" descr="Upward trend outline">
            <a:extLst>
              <a:ext uri="{FF2B5EF4-FFF2-40B4-BE49-F238E27FC236}">
                <a16:creationId xmlns:a16="http://schemas.microsoft.com/office/drawing/2014/main" id="{43D9CCDC-8641-960A-6565-24B1CE0C1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118" y="3623551"/>
            <a:ext cx="545259" cy="545259"/>
          </a:xfrm>
          <a:prstGeom prst="rect">
            <a:avLst/>
          </a:prstGeom>
        </p:spPr>
      </p:pic>
      <p:pic>
        <p:nvPicPr>
          <p:cNvPr id="110" name="Graphic 109" descr="Folder Search outline">
            <a:extLst>
              <a:ext uri="{FF2B5EF4-FFF2-40B4-BE49-F238E27FC236}">
                <a16:creationId xmlns:a16="http://schemas.microsoft.com/office/drawing/2014/main" id="{1C7ABEDD-38C0-232E-DC48-5F0830FA51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2755" y="5401815"/>
            <a:ext cx="545259" cy="545259"/>
          </a:xfrm>
          <a:prstGeom prst="rect">
            <a:avLst/>
          </a:prstGeom>
        </p:spPr>
      </p:pic>
      <p:pic>
        <p:nvPicPr>
          <p:cNvPr id="36" name="Graphic 35" descr="Target outline">
            <a:extLst>
              <a:ext uri="{FF2B5EF4-FFF2-40B4-BE49-F238E27FC236}">
                <a16:creationId xmlns:a16="http://schemas.microsoft.com/office/drawing/2014/main" id="{2A57AA03-F647-DFC4-7BDF-D9118A5977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5665" y="3463694"/>
            <a:ext cx="867043" cy="8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6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7D5998E-5673-52DC-BB38-E36C804B1F99}"/>
              </a:ext>
            </a:extLst>
          </p:cNvPr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49276"/>
            <a:ext cx="10837862" cy="1059606"/>
          </a:xfrm>
        </p:spPr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22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36C9584A-E075-A854-913F-CC2599CC540E}"/>
              </a:ext>
            </a:extLst>
          </p:cNvPr>
          <p:cNvSpPr/>
          <p:nvPr/>
        </p:nvSpPr>
        <p:spPr>
          <a:xfrm>
            <a:off x="4507308" y="2256635"/>
            <a:ext cx="3177385" cy="3177385"/>
          </a:xfrm>
          <a:prstGeom prst="arc">
            <a:avLst>
              <a:gd name="adj1" fmla="val 6874502"/>
              <a:gd name="adj2" fmla="val 4009324"/>
            </a:avLst>
          </a:prstGeom>
          <a:noFill/>
          <a:ln w="25400" cap="rnd">
            <a:solidFill>
              <a:srgbClr val="192B60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698665-581E-A064-E0D8-6FD4F0970730}"/>
              </a:ext>
            </a:extLst>
          </p:cNvPr>
          <p:cNvSpPr/>
          <p:nvPr/>
        </p:nvSpPr>
        <p:spPr>
          <a:xfrm>
            <a:off x="4536484" y="2590670"/>
            <a:ext cx="628650" cy="628650"/>
          </a:xfrm>
          <a:prstGeom prst="ellipse">
            <a:avLst/>
          </a:prstGeom>
          <a:solidFill>
            <a:srgbClr val="F5AE18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8651F85-7D09-B1CB-5239-503D8233211C}"/>
              </a:ext>
            </a:extLst>
          </p:cNvPr>
          <p:cNvSpPr/>
          <p:nvPr/>
        </p:nvSpPr>
        <p:spPr>
          <a:xfrm>
            <a:off x="4536484" y="4424105"/>
            <a:ext cx="628650" cy="628650"/>
          </a:xfrm>
          <a:prstGeom prst="ellipse">
            <a:avLst/>
          </a:prstGeom>
          <a:solidFill>
            <a:srgbClr val="F5AE18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3A953F-C8DA-A610-CF22-FAEA49DB9092}"/>
              </a:ext>
            </a:extLst>
          </p:cNvPr>
          <p:cNvSpPr/>
          <p:nvPr/>
        </p:nvSpPr>
        <p:spPr>
          <a:xfrm>
            <a:off x="7001104" y="2590670"/>
            <a:ext cx="628650" cy="628650"/>
          </a:xfrm>
          <a:prstGeom prst="ellipse">
            <a:avLst/>
          </a:prstGeom>
          <a:solidFill>
            <a:srgbClr val="F5AE18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46FFCFA-EA03-463F-AF38-B4D641507F83}"/>
              </a:ext>
            </a:extLst>
          </p:cNvPr>
          <p:cNvSpPr/>
          <p:nvPr/>
        </p:nvSpPr>
        <p:spPr>
          <a:xfrm>
            <a:off x="7001104" y="4424105"/>
            <a:ext cx="628650" cy="628650"/>
          </a:xfrm>
          <a:prstGeom prst="ellipse">
            <a:avLst/>
          </a:prstGeom>
          <a:solidFill>
            <a:srgbClr val="F5AE18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C4FF49-19F3-D313-7665-E69887458522}"/>
              </a:ext>
            </a:extLst>
          </p:cNvPr>
          <p:cNvSpPr/>
          <p:nvPr/>
        </p:nvSpPr>
        <p:spPr>
          <a:xfrm>
            <a:off x="5018266" y="2767593"/>
            <a:ext cx="2155469" cy="2155469"/>
          </a:xfrm>
          <a:prstGeom prst="ellipse">
            <a:avLst/>
          </a:prstGeom>
          <a:solidFill>
            <a:srgbClr val="F3BE9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a-DK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b="1" dirty="0">
              <a:solidFill>
                <a:srgbClr val="192B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A1C7AC-63C5-8AA4-F034-9F88AB73487D}"/>
              </a:ext>
            </a:extLst>
          </p:cNvPr>
          <p:cNvSpPr txBox="1"/>
          <p:nvPr/>
        </p:nvSpPr>
        <p:spPr>
          <a:xfrm>
            <a:off x="515938" y="2511831"/>
            <a:ext cx="3484562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r"/>
            <a:r>
              <a:rPr lang="en-US" sz="1600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4D772C-6C09-2FC2-2C09-2940ABEC540A}"/>
              </a:ext>
            </a:extLst>
          </p:cNvPr>
          <p:cNvSpPr txBox="1"/>
          <p:nvPr/>
        </p:nvSpPr>
        <p:spPr>
          <a:xfrm>
            <a:off x="515938" y="2854659"/>
            <a:ext cx="3484562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A11CD7-1596-E42C-0313-A36BB3C5D428}"/>
              </a:ext>
            </a:extLst>
          </p:cNvPr>
          <p:cNvSpPr txBox="1"/>
          <p:nvPr/>
        </p:nvSpPr>
        <p:spPr>
          <a:xfrm>
            <a:off x="515938" y="4569231"/>
            <a:ext cx="3484562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r"/>
            <a:r>
              <a:rPr lang="en-US" sz="1600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729E5E-B638-DD09-47DF-72E8BAE11C99}"/>
              </a:ext>
            </a:extLst>
          </p:cNvPr>
          <p:cNvSpPr txBox="1"/>
          <p:nvPr/>
        </p:nvSpPr>
        <p:spPr>
          <a:xfrm>
            <a:off x="515938" y="4912059"/>
            <a:ext cx="3484562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83B37A-548A-ACAB-7EC4-B98E6A8633C6}"/>
              </a:ext>
            </a:extLst>
          </p:cNvPr>
          <p:cNvSpPr txBox="1"/>
          <p:nvPr/>
        </p:nvSpPr>
        <p:spPr>
          <a:xfrm>
            <a:off x="8191501" y="2511831"/>
            <a:ext cx="3484562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22DEF9-E13A-CB7A-A41C-74FC1C0498B1}"/>
              </a:ext>
            </a:extLst>
          </p:cNvPr>
          <p:cNvSpPr txBox="1"/>
          <p:nvPr/>
        </p:nvSpPr>
        <p:spPr>
          <a:xfrm>
            <a:off x="8191501" y="2854659"/>
            <a:ext cx="3484562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3F4EDC-D8A2-1D2B-CE9A-4D7A5EAA70CD}"/>
              </a:ext>
            </a:extLst>
          </p:cNvPr>
          <p:cNvSpPr txBox="1"/>
          <p:nvPr/>
        </p:nvSpPr>
        <p:spPr>
          <a:xfrm>
            <a:off x="8191501" y="4569231"/>
            <a:ext cx="3484562" cy="3058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600" b="1" dirty="0">
                <a:solidFill>
                  <a:srgbClr val="192B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8F3034-FE9B-466A-BB98-479C1CE1F156}"/>
              </a:ext>
            </a:extLst>
          </p:cNvPr>
          <p:cNvSpPr txBox="1"/>
          <p:nvPr/>
        </p:nvSpPr>
        <p:spPr>
          <a:xfrm>
            <a:off x="8191501" y="4912059"/>
            <a:ext cx="3484562" cy="74128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863230-AFE0-0AC6-EE5D-5BE8BEA84796}"/>
              </a:ext>
            </a:extLst>
          </p:cNvPr>
          <p:cNvCxnSpPr>
            <a:cxnSpLocks/>
          </p:cNvCxnSpPr>
          <p:nvPr/>
        </p:nvCxnSpPr>
        <p:spPr>
          <a:xfrm>
            <a:off x="515938" y="3837708"/>
            <a:ext cx="35836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18F712F-6B77-F6E0-777E-03EC4CCC1430}"/>
              </a:ext>
            </a:extLst>
          </p:cNvPr>
          <p:cNvCxnSpPr>
            <a:cxnSpLocks/>
          </p:cNvCxnSpPr>
          <p:nvPr/>
        </p:nvCxnSpPr>
        <p:spPr>
          <a:xfrm>
            <a:off x="8092441" y="3837708"/>
            <a:ext cx="35836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 descr="Inbox Check outline">
            <a:extLst>
              <a:ext uri="{FF2B5EF4-FFF2-40B4-BE49-F238E27FC236}">
                <a16:creationId xmlns:a16="http://schemas.microsoft.com/office/drawing/2014/main" id="{5A036A3F-481E-82D9-5213-844AA99C74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0839" y="1920920"/>
            <a:ext cx="409661" cy="409661"/>
          </a:xfrm>
          <a:prstGeom prst="rect">
            <a:avLst/>
          </a:prstGeom>
        </p:spPr>
      </p:pic>
      <p:pic>
        <p:nvPicPr>
          <p:cNvPr id="87" name="Graphic 86" descr="Upward trend outline">
            <a:extLst>
              <a:ext uri="{FF2B5EF4-FFF2-40B4-BE49-F238E27FC236}">
                <a16:creationId xmlns:a16="http://schemas.microsoft.com/office/drawing/2014/main" id="{CC4897B1-90E9-AF68-364E-685D62B8EC1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0839" y="4047015"/>
            <a:ext cx="409661" cy="409661"/>
          </a:xfrm>
          <a:prstGeom prst="rect">
            <a:avLst/>
          </a:prstGeom>
        </p:spPr>
      </p:pic>
      <p:pic>
        <p:nvPicPr>
          <p:cNvPr id="90" name="Graphic 89" descr="Folder Search outline">
            <a:extLst>
              <a:ext uri="{FF2B5EF4-FFF2-40B4-BE49-F238E27FC236}">
                <a16:creationId xmlns:a16="http://schemas.microsoft.com/office/drawing/2014/main" id="{E465F989-7BFF-C0D1-A434-B5F4BA82FA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9300" y="1920920"/>
            <a:ext cx="409661" cy="409661"/>
          </a:xfrm>
          <a:prstGeom prst="rect">
            <a:avLst/>
          </a:prstGeom>
        </p:spPr>
      </p:pic>
      <p:pic>
        <p:nvPicPr>
          <p:cNvPr id="91" name="Graphic 90" descr="Bullseye outline">
            <a:extLst>
              <a:ext uri="{FF2B5EF4-FFF2-40B4-BE49-F238E27FC236}">
                <a16:creationId xmlns:a16="http://schemas.microsoft.com/office/drawing/2014/main" id="{15C01FFE-B505-692D-0A6D-93FB17CD55C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259300" y="4047015"/>
            <a:ext cx="409661" cy="4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 in brown jacket sitting at a table looking at laptop">
            <a:extLst>
              <a:ext uri="{FF2B5EF4-FFF2-40B4-BE49-F238E27FC236}">
                <a16:creationId xmlns:a16="http://schemas.microsoft.com/office/drawing/2014/main" id="{A5759EEA-B2F6-4717-291A-67C8541A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7928264" cy="52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7D5998E-5673-52DC-BB38-E36C804B1F99}"/>
              </a:ext>
            </a:extLst>
          </p:cNvPr>
          <p:cNvSpPr/>
          <p:nvPr/>
        </p:nvSpPr>
        <p:spPr>
          <a:xfrm>
            <a:off x="2275609" y="3783058"/>
            <a:ext cx="7668491" cy="1714500"/>
          </a:xfrm>
          <a:prstGeom prst="rect">
            <a:avLst/>
          </a:prstGeom>
          <a:solidFill>
            <a:srgbClr val="00144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itle 1023">
            <a:extLst>
              <a:ext uri="{FF2B5EF4-FFF2-40B4-BE49-F238E27FC236}">
                <a16:creationId xmlns:a16="http://schemas.microsoft.com/office/drawing/2014/main" id="{F0AA2056-63C8-01FF-B993-A6CF44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78" y="3998478"/>
            <a:ext cx="4137386" cy="575795"/>
          </a:xfrm>
        </p:spPr>
        <p:txBody>
          <a:bodyPr lIns="0" rIns="0">
            <a:no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 You.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2876479" y="4797293"/>
            <a:ext cx="3160640" cy="54363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800" b="1" dirty="0" err="1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800" b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60032-ED23-C4F8-45B5-73D00517381C}"/>
              </a:ext>
            </a:extLst>
          </p:cNvPr>
          <p:cNvCxnSpPr>
            <a:cxnSpLocks/>
          </p:cNvCxnSpPr>
          <p:nvPr/>
        </p:nvCxnSpPr>
        <p:spPr>
          <a:xfrm>
            <a:off x="2805545" y="4640308"/>
            <a:ext cx="79594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A7AB7D-1CE0-3478-AE40-9052B6F5D907}"/>
              </a:ext>
            </a:extLst>
          </p:cNvPr>
          <p:cNvSpPr/>
          <p:nvPr/>
        </p:nvSpPr>
        <p:spPr>
          <a:xfrm>
            <a:off x="8925791" y="4297408"/>
            <a:ext cx="2140527" cy="685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24slides Karir &amp; Profil 2022 | Glints">
            <a:extLst>
              <a:ext uri="{FF2B5EF4-FFF2-40B4-BE49-F238E27FC236}">
                <a16:creationId xmlns:a16="http://schemas.microsoft.com/office/drawing/2014/main" id="{A35AA79C-80A3-76F0-4459-1BBAF647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8666" y="4206260"/>
            <a:ext cx="1311852" cy="92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9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1873E-63CC-435C-8DFF-4997CACD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693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6003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310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FC5F7-3531-63FB-9D4C-87D42BB1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B05A9-183B-1E4A-9027-8B1E8F69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06929B66-1416-9BBC-1A98-C3285BBE70ED}"/>
              </a:ext>
            </a:extLst>
          </p:cNvPr>
          <p:cNvSpPr/>
          <p:nvPr/>
        </p:nvSpPr>
        <p:spPr>
          <a:xfrm>
            <a:off x="4660491" y="1425677"/>
            <a:ext cx="4129548" cy="4883048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308725"/>
            <a:ext cx="340210" cy="365125"/>
          </a:xfrm>
        </p:spPr>
        <p:txBody>
          <a:bodyPr/>
          <a:lstStyle/>
          <a:p>
            <a:pPr algn="ctr"/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5</a:t>
            </a:fld>
            <a:endParaRPr lang="en-US" b="1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426147-C84B-C7DD-F67E-825DFC036228}"/>
              </a:ext>
            </a:extLst>
          </p:cNvPr>
          <p:cNvSpPr/>
          <p:nvPr/>
        </p:nvSpPr>
        <p:spPr>
          <a:xfrm>
            <a:off x="1670127" y="3406314"/>
            <a:ext cx="921774" cy="921774"/>
          </a:xfrm>
          <a:prstGeom prst="ellipse">
            <a:avLst/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35D6D1E7-9840-A5BB-401C-88AA40A9E93A}"/>
              </a:ext>
            </a:extLst>
          </p:cNvPr>
          <p:cNvSpPr/>
          <p:nvPr/>
        </p:nvSpPr>
        <p:spPr>
          <a:xfrm>
            <a:off x="983098" y="2719285"/>
            <a:ext cx="2295832" cy="2295832"/>
          </a:xfrm>
          <a:prstGeom prst="donut">
            <a:avLst>
              <a:gd name="adj" fmla="val 10440"/>
            </a:avLst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28D5DBC6-E4D4-95E6-A88A-39176AF4AA5C}"/>
              </a:ext>
            </a:extLst>
          </p:cNvPr>
          <p:cNvSpPr/>
          <p:nvPr/>
        </p:nvSpPr>
        <p:spPr>
          <a:xfrm>
            <a:off x="1325491" y="3061678"/>
            <a:ext cx="1611046" cy="1611046"/>
          </a:xfrm>
          <a:prstGeom prst="donut">
            <a:avLst>
              <a:gd name="adj" fmla="val 12789"/>
            </a:avLst>
          </a:prstGeom>
          <a:solidFill>
            <a:srgbClr val="F5AE18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arget outline">
            <a:extLst>
              <a:ext uri="{FF2B5EF4-FFF2-40B4-BE49-F238E27FC236}">
                <a16:creationId xmlns:a16="http://schemas.microsoft.com/office/drawing/2014/main" id="{D3EE4786-EEAD-0A10-7A29-931BFF961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7513" y="3523700"/>
            <a:ext cx="687003" cy="68700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8039FDD-C7C7-2096-1505-422BC7DC661C}"/>
              </a:ext>
            </a:extLst>
          </p:cNvPr>
          <p:cNvSpPr/>
          <p:nvPr/>
        </p:nvSpPr>
        <p:spPr>
          <a:xfrm>
            <a:off x="4241244" y="1718796"/>
            <a:ext cx="853762" cy="853762"/>
          </a:xfrm>
          <a:prstGeom prst="ellipse">
            <a:avLst/>
          </a:prstGeom>
          <a:solidFill>
            <a:srgbClr val="00144F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A69E5-5CEF-3A43-82D0-291423D2CC8F}"/>
              </a:ext>
            </a:extLst>
          </p:cNvPr>
          <p:cNvSpPr/>
          <p:nvPr/>
        </p:nvSpPr>
        <p:spPr>
          <a:xfrm>
            <a:off x="4241244" y="3440320"/>
            <a:ext cx="853762" cy="853762"/>
          </a:xfrm>
          <a:prstGeom prst="ellipse">
            <a:avLst/>
          </a:prstGeom>
          <a:solidFill>
            <a:srgbClr val="F5AE18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C2E86D-7D94-9E23-46AE-1BC4ED82D888}"/>
              </a:ext>
            </a:extLst>
          </p:cNvPr>
          <p:cNvSpPr/>
          <p:nvPr/>
        </p:nvSpPr>
        <p:spPr>
          <a:xfrm>
            <a:off x="4241244" y="5161844"/>
            <a:ext cx="853762" cy="853762"/>
          </a:xfrm>
          <a:prstGeom prst="ellipse">
            <a:avLst/>
          </a:prstGeom>
          <a:solidFill>
            <a:srgbClr val="F3BE94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767450-F07A-656B-1CA7-9FB1CEA0D93D}"/>
              </a:ext>
            </a:extLst>
          </p:cNvPr>
          <p:cNvSpPr/>
          <p:nvPr/>
        </p:nvSpPr>
        <p:spPr>
          <a:xfrm>
            <a:off x="4353144" y="1830696"/>
            <a:ext cx="629962" cy="6299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8F79FF-7BD3-F885-B2B1-DFB24B73E2C0}"/>
              </a:ext>
            </a:extLst>
          </p:cNvPr>
          <p:cNvSpPr/>
          <p:nvPr/>
        </p:nvSpPr>
        <p:spPr>
          <a:xfrm>
            <a:off x="4353144" y="3552220"/>
            <a:ext cx="629962" cy="6299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26BFD9-C6D1-E894-A343-257AB742A28B}"/>
              </a:ext>
            </a:extLst>
          </p:cNvPr>
          <p:cNvSpPr/>
          <p:nvPr/>
        </p:nvSpPr>
        <p:spPr>
          <a:xfrm>
            <a:off x="4353144" y="5273744"/>
            <a:ext cx="629962" cy="6299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B31208-2FE8-E8DB-91A5-8CECB846EF66}"/>
              </a:ext>
            </a:extLst>
          </p:cNvPr>
          <p:cNvCxnSpPr>
            <a:cxnSpLocks/>
            <a:stCxn id="8" idx="7"/>
            <a:endCxn id="18" idx="2"/>
          </p:cNvCxnSpPr>
          <p:nvPr/>
        </p:nvCxnSpPr>
        <p:spPr>
          <a:xfrm flipV="1">
            <a:off x="2942713" y="2145677"/>
            <a:ext cx="1298531" cy="909825"/>
          </a:xfrm>
          <a:prstGeom prst="line">
            <a:avLst/>
          </a:prstGeom>
          <a:ln w="25400">
            <a:solidFill>
              <a:srgbClr val="001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EFF1-287B-0584-2AC0-90542212B52C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936537" y="3867201"/>
            <a:ext cx="1304707" cy="0"/>
          </a:xfrm>
          <a:prstGeom prst="line">
            <a:avLst/>
          </a:prstGeom>
          <a:ln w="25400">
            <a:solidFill>
              <a:srgbClr val="F5AE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C819F-DC50-89A1-DAA3-CCFB881C81FC}"/>
              </a:ext>
            </a:extLst>
          </p:cNvPr>
          <p:cNvCxnSpPr>
            <a:cxnSpLocks/>
            <a:stCxn id="2" idx="5"/>
            <a:endCxn id="20" idx="2"/>
          </p:cNvCxnSpPr>
          <p:nvPr/>
        </p:nvCxnSpPr>
        <p:spPr>
          <a:xfrm>
            <a:off x="2456910" y="4193097"/>
            <a:ext cx="1784334" cy="1395628"/>
          </a:xfrm>
          <a:prstGeom prst="line">
            <a:avLst/>
          </a:prstGeom>
          <a:ln w="2540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593E6D-9348-14C9-CF78-82BA271C2EA5}"/>
              </a:ext>
            </a:extLst>
          </p:cNvPr>
          <p:cNvGrpSpPr/>
          <p:nvPr/>
        </p:nvGrpSpPr>
        <p:grpSpPr>
          <a:xfrm>
            <a:off x="5341666" y="3006439"/>
            <a:ext cx="6334396" cy="1721524"/>
            <a:chOff x="4668125" y="3006439"/>
            <a:chExt cx="7007937" cy="172152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823C71-EB66-4C47-ED5D-0C1CDB4795CC}"/>
                </a:ext>
              </a:extLst>
            </p:cNvPr>
            <p:cNvCxnSpPr/>
            <p:nvPr/>
          </p:nvCxnSpPr>
          <p:spPr>
            <a:xfrm>
              <a:off x="4668125" y="3006439"/>
              <a:ext cx="700793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69B88C-F5A3-6F99-A23B-74EC445E649B}"/>
                </a:ext>
              </a:extLst>
            </p:cNvPr>
            <p:cNvCxnSpPr/>
            <p:nvPr/>
          </p:nvCxnSpPr>
          <p:spPr>
            <a:xfrm>
              <a:off x="4668125" y="4727963"/>
              <a:ext cx="700793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0F8D780F-4461-0C23-59A6-A432FF0CB140}"/>
              </a:ext>
            </a:extLst>
          </p:cNvPr>
          <p:cNvSpPr txBox="1">
            <a:spLocks/>
          </p:cNvSpPr>
          <p:nvPr/>
        </p:nvSpPr>
        <p:spPr>
          <a:xfrm>
            <a:off x="5341666" y="1714790"/>
            <a:ext cx="3182902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7EF9F5A-F566-B4FD-5809-9E9325571850}"/>
              </a:ext>
            </a:extLst>
          </p:cNvPr>
          <p:cNvSpPr txBox="1">
            <a:spLocks/>
          </p:cNvSpPr>
          <p:nvPr/>
        </p:nvSpPr>
        <p:spPr>
          <a:xfrm>
            <a:off x="5341666" y="3436314"/>
            <a:ext cx="3182902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1A8EEF6-EBD2-4062-9C0F-902FC0E23D5E}"/>
              </a:ext>
            </a:extLst>
          </p:cNvPr>
          <p:cNvSpPr txBox="1">
            <a:spLocks/>
          </p:cNvSpPr>
          <p:nvPr/>
        </p:nvSpPr>
        <p:spPr>
          <a:xfrm>
            <a:off x="5341666" y="5157838"/>
            <a:ext cx="3182902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AC7B4BE-ABE5-F79B-C42C-20E8B01AD6D2}"/>
              </a:ext>
            </a:extLst>
          </p:cNvPr>
          <p:cNvSpPr txBox="1">
            <a:spLocks/>
          </p:cNvSpPr>
          <p:nvPr/>
        </p:nvSpPr>
        <p:spPr>
          <a:xfrm>
            <a:off x="8948107" y="1425676"/>
            <a:ext cx="2727955" cy="1440000"/>
          </a:xfrm>
          <a:prstGeom prst="rect">
            <a:avLst/>
          </a:prstGeom>
          <a:solidFill>
            <a:srgbClr val="00144F"/>
          </a:solidFill>
        </p:spPr>
        <p:txBody>
          <a:bodyPr vert="horz" wrap="square" lIns="108000" tIns="108000" rIns="108000" bIns="1080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F8DF4C5-EB9B-2DDF-B18C-2FEADBB7C9D9}"/>
              </a:ext>
            </a:extLst>
          </p:cNvPr>
          <p:cNvSpPr txBox="1">
            <a:spLocks/>
          </p:cNvSpPr>
          <p:nvPr/>
        </p:nvSpPr>
        <p:spPr>
          <a:xfrm>
            <a:off x="8948107" y="3147200"/>
            <a:ext cx="2727955" cy="1439998"/>
          </a:xfrm>
          <a:prstGeom prst="rect">
            <a:avLst/>
          </a:prstGeom>
          <a:solidFill>
            <a:srgbClr val="F5AE18"/>
          </a:solidFill>
        </p:spPr>
        <p:txBody>
          <a:bodyPr vert="horz" wrap="square" lIns="108000" tIns="108000" rIns="108000" bIns="1080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endParaRPr lang="en-US" sz="1400" dirty="0">
              <a:solidFill>
                <a:srgbClr val="00144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C005FA6-8138-A311-4D25-BECCCD54D6B6}"/>
              </a:ext>
            </a:extLst>
          </p:cNvPr>
          <p:cNvSpPr txBox="1">
            <a:spLocks/>
          </p:cNvSpPr>
          <p:nvPr/>
        </p:nvSpPr>
        <p:spPr>
          <a:xfrm>
            <a:off x="8948107" y="4868724"/>
            <a:ext cx="2727955" cy="1439997"/>
          </a:xfrm>
          <a:prstGeom prst="rect">
            <a:avLst/>
          </a:prstGeom>
          <a:solidFill>
            <a:srgbClr val="F3BE94"/>
          </a:solidFill>
        </p:spPr>
        <p:txBody>
          <a:bodyPr vert="horz" wrap="square" lIns="108000" tIns="108000" rIns="108000" bIns="1080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endParaRPr lang="en-US" sz="1400" dirty="0">
              <a:solidFill>
                <a:srgbClr val="00144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AB7A8F-4AF8-94CF-2A6F-D4FCB570FA96}"/>
              </a:ext>
            </a:extLst>
          </p:cNvPr>
          <p:cNvGrpSpPr/>
          <p:nvPr/>
        </p:nvGrpSpPr>
        <p:grpSpPr>
          <a:xfrm>
            <a:off x="9185206" y="1661381"/>
            <a:ext cx="223037" cy="297821"/>
            <a:chOff x="7764463" y="723900"/>
            <a:chExt cx="269875" cy="360363"/>
          </a:xfrm>
          <a:solidFill>
            <a:schemeClr val="bg1"/>
          </a:solidFill>
        </p:grpSpPr>
        <p:sp>
          <p:nvSpPr>
            <p:cNvPr id="47" name="Freeform 1542">
              <a:extLst>
                <a:ext uri="{FF2B5EF4-FFF2-40B4-BE49-F238E27FC236}">
                  <a16:creationId xmlns:a16="http://schemas.microsoft.com/office/drawing/2014/main" id="{88EE0716-C6E8-16CA-4BCC-49384B497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025" y="798513"/>
              <a:ext cx="68263" cy="117475"/>
            </a:xfrm>
            <a:custGeom>
              <a:avLst/>
              <a:gdLst>
                <a:gd name="T0" fmla="*/ 9 w 18"/>
                <a:gd name="T1" fmla="*/ 31 h 31"/>
                <a:gd name="T2" fmla="*/ 0 w 18"/>
                <a:gd name="T3" fmla="*/ 23 h 31"/>
                <a:gd name="T4" fmla="*/ 2 w 18"/>
                <a:gd name="T5" fmla="*/ 21 h 31"/>
                <a:gd name="T6" fmla="*/ 4 w 18"/>
                <a:gd name="T7" fmla="*/ 23 h 31"/>
                <a:gd name="T8" fmla="*/ 9 w 18"/>
                <a:gd name="T9" fmla="*/ 27 h 31"/>
                <a:gd name="T10" fmla="*/ 14 w 18"/>
                <a:gd name="T11" fmla="*/ 23 h 31"/>
                <a:gd name="T12" fmla="*/ 9 w 18"/>
                <a:gd name="T13" fmla="*/ 18 h 31"/>
                <a:gd name="T14" fmla="*/ 0 w 18"/>
                <a:gd name="T15" fmla="*/ 9 h 31"/>
                <a:gd name="T16" fmla="*/ 9 w 18"/>
                <a:gd name="T17" fmla="*/ 0 h 31"/>
                <a:gd name="T18" fmla="*/ 18 w 18"/>
                <a:gd name="T19" fmla="*/ 9 h 31"/>
                <a:gd name="T20" fmla="*/ 16 w 18"/>
                <a:gd name="T21" fmla="*/ 11 h 31"/>
                <a:gd name="T22" fmla="*/ 14 w 18"/>
                <a:gd name="T23" fmla="*/ 9 h 31"/>
                <a:gd name="T24" fmla="*/ 9 w 18"/>
                <a:gd name="T25" fmla="*/ 4 h 31"/>
                <a:gd name="T26" fmla="*/ 4 w 18"/>
                <a:gd name="T27" fmla="*/ 9 h 31"/>
                <a:gd name="T28" fmla="*/ 9 w 18"/>
                <a:gd name="T29" fmla="*/ 14 h 31"/>
                <a:gd name="T30" fmla="*/ 18 w 18"/>
                <a:gd name="T31" fmla="*/ 23 h 31"/>
                <a:gd name="T32" fmla="*/ 9 w 1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1">
                  <a:moveTo>
                    <a:pt x="9" y="31"/>
                  </a:moveTo>
                  <a:cubicBezTo>
                    <a:pt x="4" y="31"/>
                    <a:pt x="0" y="28"/>
                    <a:pt x="0" y="23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4" y="25"/>
                    <a:pt x="6" y="27"/>
                    <a:pt x="9" y="27"/>
                  </a:cubicBezTo>
                  <a:cubicBezTo>
                    <a:pt x="12" y="27"/>
                    <a:pt x="14" y="25"/>
                    <a:pt x="14" y="23"/>
                  </a:cubicBezTo>
                  <a:cubicBezTo>
                    <a:pt x="14" y="20"/>
                    <a:pt x="12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0"/>
                    <a:pt x="17" y="11"/>
                    <a:pt x="16" y="11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4" y="7"/>
                    <a:pt x="12" y="4"/>
                    <a:pt x="9" y="4"/>
                  </a:cubicBezTo>
                  <a:cubicBezTo>
                    <a:pt x="6" y="4"/>
                    <a:pt x="4" y="7"/>
                    <a:pt x="4" y="9"/>
                  </a:cubicBezTo>
                  <a:cubicBezTo>
                    <a:pt x="4" y="12"/>
                    <a:pt x="6" y="14"/>
                    <a:pt x="9" y="14"/>
                  </a:cubicBezTo>
                  <a:cubicBezTo>
                    <a:pt x="14" y="14"/>
                    <a:pt x="18" y="18"/>
                    <a:pt x="18" y="23"/>
                  </a:cubicBezTo>
                  <a:cubicBezTo>
                    <a:pt x="18" y="28"/>
                    <a:pt x="14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543">
              <a:extLst>
                <a:ext uri="{FF2B5EF4-FFF2-40B4-BE49-F238E27FC236}">
                  <a16:creationId xmlns:a16="http://schemas.microsoft.com/office/drawing/2014/main" id="{27AC80F4-66EE-56F7-4AF9-349572531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900113"/>
              <a:ext cx="14288" cy="34925"/>
            </a:xfrm>
            <a:custGeom>
              <a:avLst/>
              <a:gdLst>
                <a:gd name="T0" fmla="*/ 2 w 4"/>
                <a:gd name="T1" fmla="*/ 9 h 9"/>
                <a:gd name="T2" fmla="*/ 0 w 4"/>
                <a:gd name="T3" fmla="*/ 7 h 9"/>
                <a:gd name="T4" fmla="*/ 0 w 4"/>
                <a:gd name="T5" fmla="*/ 2 h 9"/>
                <a:gd name="T6" fmla="*/ 2 w 4"/>
                <a:gd name="T7" fmla="*/ 0 h 9"/>
                <a:gd name="T8" fmla="*/ 4 w 4"/>
                <a:gd name="T9" fmla="*/ 2 h 9"/>
                <a:gd name="T10" fmla="*/ 4 w 4"/>
                <a:gd name="T11" fmla="*/ 7 h 9"/>
                <a:gd name="T12" fmla="*/ 2 w 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1544">
              <a:extLst>
                <a:ext uri="{FF2B5EF4-FFF2-40B4-BE49-F238E27FC236}">
                  <a16:creationId xmlns:a16="http://schemas.microsoft.com/office/drawing/2014/main" id="{B3E13720-1AF7-54C4-6D20-C22ACFA6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784225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8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545">
              <a:extLst>
                <a:ext uri="{FF2B5EF4-FFF2-40B4-BE49-F238E27FC236}">
                  <a16:creationId xmlns:a16="http://schemas.microsoft.com/office/drawing/2014/main" id="{3ED9571B-42E5-D77A-84D4-1D2C82BD2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4463" y="723900"/>
              <a:ext cx="269875" cy="360363"/>
            </a:xfrm>
            <a:custGeom>
              <a:avLst/>
              <a:gdLst>
                <a:gd name="T0" fmla="*/ 70 w 72"/>
                <a:gd name="T1" fmla="*/ 96 h 96"/>
                <a:gd name="T2" fmla="*/ 2 w 72"/>
                <a:gd name="T3" fmla="*/ 96 h 96"/>
                <a:gd name="T4" fmla="*/ 0 w 72"/>
                <a:gd name="T5" fmla="*/ 94 h 96"/>
                <a:gd name="T6" fmla="*/ 0 w 72"/>
                <a:gd name="T7" fmla="*/ 2 h 96"/>
                <a:gd name="T8" fmla="*/ 2 w 72"/>
                <a:gd name="T9" fmla="*/ 0 h 96"/>
                <a:gd name="T10" fmla="*/ 46 w 72"/>
                <a:gd name="T11" fmla="*/ 0 h 96"/>
                <a:gd name="T12" fmla="*/ 47 w 72"/>
                <a:gd name="T13" fmla="*/ 1 h 96"/>
                <a:gd name="T14" fmla="*/ 71 w 72"/>
                <a:gd name="T15" fmla="*/ 25 h 96"/>
                <a:gd name="T16" fmla="*/ 72 w 72"/>
                <a:gd name="T17" fmla="*/ 26 h 96"/>
                <a:gd name="T18" fmla="*/ 72 w 72"/>
                <a:gd name="T19" fmla="*/ 94 h 96"/>
                <a:gd name="T20" fmla="*/ 70 w 72"/>
                <a:gd name="T21" fmla="*/ 96 h 96"/>
                <a:gd name="T22" fmla="*/ 4 w 72"/>
                <a:gd name="T23" fmla="*/ 92 h 96"/>
                <a:gd name="T24" fmla="*/ 68 w 72"/>
                <a:gd name="T25" fmla="*/ 92 h 96"/>
                <a:gd name="T26" fmla="*/ 68 w 72"/>
                <a:gd name="T27" fmla="*/ 27 h 96"/>
                <a:gd name="T28" fmla="*/ 45 w 72"/>
                <a:gd name="T29" fmla="*/ 4 h 96"/>
                <a:gd name="T30" fmla="*/ 4 w 72"/>
                <a:gd name="T31" fmla="*/ 4 h 96"/>
                <a:gd name="T32" fmla="*/ 4 w 72"/>
                <a:gd name="T3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96">
                  <a:moveTo>
                    <a:pt x="70" y="96"/>
                  </a:moveTo>
                  <a:cubicBezTo>
                    <a:pt x="2" y="96"/>
                    <a:pt x="2" y="96"/>
                    <a:pt x="2" y="96"/>
                  </a:cubicBezTo>
                  <a:cubicBezTo>
                    <a:pt x="1" y="96"/>
                    <a:pt x="0" y="95"/>
                    <a:pt x="0" y="9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7" y="1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6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5"/>
                    <a:pt x="71" y="96"/>
                    <a:pt x="70" y="96"/>
                  </a:cubicBezTo>
                  <a:close/>
                  <a:moveTo>
                    <a:pt x="4" y="92"/>
                  </a:moveTo>
                  <a:cubicBezTo>
                    <a:pt x="68" y="92"/>
                    <a:pt x="68" y="92"/>
                    <a:pt x="68" y="9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546">
              <a:extLst>
                <a:ext uri="{FF2B5EF4-FFF2-40B4-BE49-F238E27FC236}">
                  <a16:creationId xmlns:a16="http://schemas.microsoft.com/office/drawing/2014/main" id="{8818D23E-2865-EB5E-A0AD-48BF17D2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723900"/>
              <a:ext cx="104775" cy="104775"/>
            </a:xfrm>
            <a:custGeom>
              <a:avLst/>
              <a:gdLst>
                <a:gd name="T0" fmla="*/ 26 w 28"/>
                <a:gd name="T1" fmla="*/ 28 h 28"/>
                <a:gd name="T2" fmla="*/ 2 w 28"/>
                <a:gd name="T3" fmla="*/ 28 h 28"/>
                <a:gd name="T4" fmla="*/ 0 w 28"/>
                <a:gd name="T5" fmla="*/ 26 h 28"/>
                <a:gd name="T6" fmla="*/ 0 w 28"/>
                <a:gd name="T7" fmla="*/ 2 h 28"/>
                <a:gd name="T8" fmla="*/ 2 w 28"/>
                <a:gd name="T9" fmla="*/ 0 h 28"/>
                <a:gd name="T10" fmla="*/ 4 w 28"/>
                <a:gd name="T11" fmla="*/ 2 h 28"/>
                <a:gd name="T12" fmla="*/ 4 w 28"/>
                <a:gd name="T13" fmla="*/ 24 h 28"/>
                <a:gd name="T14" fmla="*/ 26 w 28"/>
                <a:gd name="T15" fmla="*/ 24 h 28"/>
                <a:gd name="T16" fmla="*/ 28 w 28"/>
                <a:gd name="T17" fmla="*/ 26 h 28"/>
                <a:gd name="T18" fmla="*/ 26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6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6"/>
                  </a:cubicBezTo>
                  <a:cubicBezTo>
                    <a:pt x="28" y="27"/>
                    <a:pt x="27" y="28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547">
              <a:extLst>
                <a:ext uri="{FF2B5EF4-FFF2-40B4-BE49-F238E27FC236}">
                  <a16:creationId xmlns:a16="http://schemas.microsoft.com/office/drawing/2014/main" id="{B381982E-7D74-3220-F13F-B5E450EBC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65200"/>
              <a:ext cx="180975" cy="14288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548">
              <a:extLst>
                <a:ext uri="{FF2B5EF4-FFF2-40B4-BE49-F238E27FC236}">
                  <a16:creationId xmlns:a16="http://schemas.microsoft.com/office/drawing/2014/main" id="{C782D14F-E332-57BD-B275-0B926CC71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935038"/>
              <a:ext cx="90488" cy="14288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550">
              <a:extLst>
                <a:ext uri="{FF2B5EF4-FFF2-40B4-BE49-F238E27FC236}">
                  <a16:creationId xmlns:a16="http://schemas.microsoft.com/office/drawing/2014/main" id="{C9240CD3-291C-7900-32D6-357BD0FB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904875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551">
              <a:extLst>
                <a:ext uri="{FF2B5EF4-FFF2-40B4-BE49-F238E27FC236}">
                  <a16:creationId xmlns:a16="http://schemas.microsoft.com/office/drawing/2014/main" id="{CF11AA75-D1C9-56B5-B3AC-4432C7B6F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874713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552">
              <a:extLst>
                <a:ext uri="{FF2B5EF4-FFF2-40B4-BE49-F238E27FC236}">
                  <a16:creationId xmlns:a16="http://schemas.microsoft.com/office/drawing/2014/main" id="{AED8A694-B677-FDFE-A7DE-D0875DA8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93775"/>
              <a:ext cx="180975" cy="1587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553">
              <a:extLst>
                <a:ext uri="{FF2B5EF4-FFF2-40B4-BE49-F238E27FC236}">
                  <a16:creationId xmlns:a16="http://schemas.microsoft.com/office/drawing/2014/main" id="{847859CD-784C-DDDC-13FF-CFBE10BA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1023938"/>
              <a:ext cx="180975" cy="1587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AC39F0-2E72-FBEA-262C-2473D591E8CD}"/>
              </a:ext>
            </a:extLst>
          </p:cNvPr>
          <p:cNvGrpSpPr/>
          <p:nvPr/>
        </p:nvGrpSpPr>
        <p:grpSpPr>
          <a:xfrm>
            <a:off x="9147814" y="3386842"/>
            <a:ext cx="297821" cy="289949"/>
            <a:chOff x="4113213" y="727075"/>
            <a:chExt cx="360363" cy="350838"/>
          </a:xfrm>
          <a:solidFill>
            <a:srgbClr val="00144F"/>
          </a:solidFill>
        </p:grpSpPr>
        <p:sp>
          <p:nvSpPr>
            <p:cNvPr id="59" name="Freeform 1724">
              <a:extLst>
                <a:ext uri="{FF2B5EF4-FFF2-40B4-BE49-F238E27FC236}">
                  <a16:creationId xmlns:a16="http://schemas.microsoft.com/office/drawing/2014/main" id="{FA5E748A-B454-A1ED-A81B-8D884022F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550" y="727075"/>
              <a:ext cx="49213" cy="95250"/>
            </a:xfrm>
            <a:custGeom>
              <a:avLst/>
              <a:gdLst>
                <a:gd name="T0" fmla="*/ 3 w 13"/>
                <a:gd name="T1" fmla="*/ 25 h 25"/>
                <a:gd name="T2" fmla="*/ 1 w 13"/>
                <a:gd name="T3" fmla="*/ 25 h 25"/>
                <a:gd name="T4" fmla="*/ 1 w 13"/>
                <a:gd name="T5" fmla="*/ 22 h 25"/>
                <a:gd name="T6" fmla="*/ 8 w 13"/>
                <a:gd name="T7" fmla="*/ 13 h 25"/>
                <a:gd name="T8" fmla="*/ 1 w 13"/>
                <a:gd name="T9" fmla="*/ 4 h 25"/>
                <a:gd name="T10" fmla="*/ 1 w 13"/>
                <a:gd name="T11" fmla="*/ 1 h 25"/>
                <a:gd name="T12" fmla="*/ 4 w 13"/>
                <a:gd name="T13" fmla="*/ 1 h 25"/>
                <a:gd name="T14" fmla="*/ 12 w 13"/>
                <a:gd name="T15" fmla="*/ 12 h 25"/>
                <a:gd name="T16" fmla="*/ 12 w 13"/>
                <a:gd name="T17" fmla="*/ 14 h 25"/>
                <a:gd name="T18" fmla="*/ 4 w 13"/>
                <a:gd name="T19" fmla="*/ 25 h 25"/>
                <a:gd name="T20" fmla="*/ 3 w 13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5">
                  <a:moveTo>
                    <a:pt x="3" y="25"/>
                  </a:moveTo>
                  <a:cubicBezTo>
                    <a:pt x="2" y="25"/>
                    <a:pt x="2" y="25"/>
                    <a:pt x="1" y="25"/>
                  </a:cubicBezTo>
                  <a:cubicBezTo>
                    <a:pt x="1" y="24"/>
                    <a:pt x="0" y="23"/>
                    <a:pt x="1" y="2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4" y="1"/>
                    <a:pt x="4" y="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4"/>
                    <a:pt x="12" y="1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3" y="25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725">
              <a:extLst>
                <a:ext uri="{FF2B5EF4-FFF2-40B4-BE49-F238E27FC236}">
                  <a16:creationId xmlns:a16="http://schemas.microsoft.com/office/drawing/2014/main" id="{A8DC2EFA-AF55-9061-C9B1-572D322A2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768350"/>
              <a:ext cx="74613" cy="1587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726">
              <a:extLst>
                <a:ext uri="{FF2B5EF4-FFF2-40B4-BE49-F238E27FC236}">
                  <a16:creationId xmlns:a16="http://schemas.microsoft.com/office/drawing/2014/main" id="{CDB8DCB2-83E0-A998-F265-A4E50CED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982663"/>
              <a:ext cx="44450" cy="95250"/>
            </a:xfrm>
            <a:custGeom>
              <a:avLst/>
              <a:gdLst>
                <a:gd name="T0" fmla="*/ 10 w 12"/>
                <a:gd name="T1" fmla="*/ 25 h 25"/>
                <a:gd name="T2" fmla="*/ 9 w 12"/>
                <a:gd name="T3" fmla="*/ 25 h 25"/>
                <a:gd name="T4" fmla="*/ 0 w 12"/>
                <a:gd name="T5" fmla="*/ 14 h 25"/>
                <a:gd name="T6" fmla="*/ 0 w 12"/>
                <a:gd name="T7" fmla="*/ 12 h 25"/>
                <a:gd name="T8" fmla="*/ 9 w 12"/>
                <a:gd name="T9" fmla="*/ 1 h 25"/>
                <a:gd name="T10" fmla="*/ 11 w 12"/>
                <a:gd name="T11" fmla="*/ 1 h 25"/>
                <a:gd name="T12" fmla="*/ 12 w 12"/>
                <a:gd name="T13" fmla="*/ 4 h 25"/>
                <a:gd name="T14" fmla="*/ 4 w 12"/>
                <a:gd name="T15" fmla="*/ 13 h 25"/>
                <a:gd name="T16" fmla="*/ 12 w 12"/>
                <a:gd name="T17" fmla="*/ 22 h 25"/>
                <a:gd name="T18" fmla="*/ 11 w 12"/>
                <a:gd name="T19" fmla="*/ 25 h 25"/>
                <a:gd name="T20" fmla="*/ 10 w 12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5">
                  <a:moveTo>
                    <a:pt x="10" y="25"/>
                  </a:moveTo>
                  <a:cubicBezTo>
                    <a:pt x="10" y="25"/>
                    <a:pt x="9" y="25"/>
                    <a:pt x="9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2"/>
                    <a:pt x="0" y="1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1" y="0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4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727">
              <a:extLst>
                <a:ext uri="{FF2B5EF4-FFF2-40B4-BE49-F238E27FC236}">
                  <a16:creationId xmlns:a16="http://schemas.microsoft.com/office/drawing/2014/main" id="{9EFB325A-FF90-E53A-6302-7A2BB8E71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023938"/>
              <a:ext cx="74613" cy="1587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728">
              <a:extLst>
                <a:ext uri="{FF2B5EF4-FFF2-40B4-BE49-F238E27FC236}">
                  <a16:creationId xmlns:a16="http://schemas.microsoft.com/office/drawing/2014/main" id="{776895F2-8501-A719-0730-BEBBD92B9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858838"/>
              <a:ext cx="52388" cy="93663"/>
            </a:xfrm>
            <a:custGeom>
              <a:avLst/>
              <a:gdLst>
                <a:gd name="T0" fmla="*/ 7 w 14"/>
                <a:gd name="T1" fmla="*/ 25 h 25"/>
                <a:gd name="T2" fmla="*/ 0 w 14"/>
                <a:gd name="T3" fmla="*/ 18 h 25"/>
                <a:gd name="T4" fmla="*/ 2 w 14"/>
                <a:gd name="T5" fmla="*/ 16 h 25"/>
                <a:gd name="T6" fmla="*/ 4 w 14"/>
                <a:gd name="T7" fmla="*/ 18 h 25"/>
                <a:gd name="T8" fmla="*/ 7 w 14"/>
                <a:gd name="T9" fmla="*/ 21 h 25"/>
                <a:gd name="T10" fmla="*/ 10 w 14"/>
                <a:gd name="T11" fmla="*/ 18 h 25"/>
                <a:gd name="T12" fmla="*/ 7 w 14"/>
                <a:gd name="T13" fmla="*/ 15 h 25"/>
                <a:gd name="T14" fmla="*/ 0 w 14"/>
                <a:gd name="T15" fmla="*/ 7 h 25"/>
                <a:gd name="T16" fmla="*/ 7 w 14"/>
                <a:gd name="T17" fmla="*/ 0 h 25"/>
                <a:gd name="T18" fmla="*/ 14 w 14"/>
                <a:gd name="T19" fmla="*/ 7 h 25"/>
                <a:gd name="T20" fmla="*/ 12 w 14"/>
                <a:gd name="T21" fmla="*/ 9 h 25"/>
                <a:gd name="T22" fmla="*/ 10 w 14"/>
                <a:gd name="T23" fmla="*/ 7 h 25"/>
                <a:gd name="T24" fmla="*/ 7 w 14"/>
                <a:gd name="T25" fmla="*/ 4 h 25"/>
                <a:gd name="T26" fmla="*/ 4 w 14"/>
                <a:gd name="T27" fmla="*/ 7 h 25"/>
                <a:gd name="T28" fmla="*/ 7 w 14"/>
                <a:gd name="T29" fmla="*/ 11 h 25"/>
                <a:gd name="T30" fmla="*/ 14 w 14"/>
                <a:gd name="T31" fmla="*/ 18 h 25"/>
                <a:gd name="T32" fmla="*/ 7 w 14"/>
                <a:gd name="T3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3" y="25"/>
                    <a:pt x="0" y="22"/>
                    <a:pt x="0" y="18"/>
                  </a:cubicBezTo>
                  <a:cubicBezTo>
                    <a:pt x="0" y="17"/>
                    <a:pt x="1" y="16"/>
                    <a:pt x="2" y="16"/>
                  </a:cubicBezTo>
                  <a:cubicBezTo>
                    <a:pt x="3" y="16"/>
                    <a:pt x="4" y="17"/>
                    <a:pt x="4" y="18"/>
                  </a:cubicBezTo>
                  <a:cubicBezTo>
                    <a:pt x="4" y="19"/>
                    <a:pt x="6" y="21"/>
                    <a:pt x="7" y="21"/>
                  </a:cubicBezTo>
                  <a:cubicBezTo>
                    <a:pt x="9" y="21"/>
                    <a:pt x="10" y="19"/>
                    <a:pt x="10" y="18"/>
                  </a:cubicBezTo>
                  <a:cubicBezTo>
                    <a:pt x="10" y="16"/>
                    <a:pt x="9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8"/>
                    <a:pt x="14" y="9"/>
                    <a:pt x="12" y="9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6"/>
                    <a:pt x="9" y="4"/>
                    <a:pt x="7" y="4"/>
                  </a:cubicBezTo>
                  <a:cubicBezTo>
                    <a:pt x="6" y="4"/>
                    <a:pt x="4" y="6"/>
                    <a:pt x="4" y="7"/>
                  </a:cubicBezTo>
                  <a:cubicBezTo>
                    <a:pt x="4" y="9"/>
                    <a:pt x="6" y="11"/>
                    <a:pt x="7" y="11"/>
                  </a:cubicBezTo>
                  <a:cubicBezTo>
                    <a:pt x="11" y="11"/>
                    <a:pt x="14" y="14"/>
                    <a:pt x="14" y="18"/>
                  </a:cubicBezTo>
                  <a:cubicBezTo>
                    <a:pt x="14" y="22"/>
                    <a:pt x="11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729">
              <a:extLst>
                <a:ext uri="{FF2B5EF4-FFF2-40B4-BE49-F238E27FC236}">
                  <a16:creationId xmlns:a16="http://schemas.microsoft.com/office/drawing/2014/main" id="{203315D5-EB1C-09F1-E94B-D09DEAA57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844550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730">
              <a:extLst>
                <a:ext uri="{FF2B5EF4-FFF2-40B4-BE49-F238E27FC236}">
                  <a16:creationId xmlns:a16="http://schemas.microsoft.com/office/drawing/2014/main" id="{5744A98F-0720-0385-61A8-E49DDE19E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938213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731">
              <a:extLst>
                <a:ext uri="{FF2B5EF4-FFF2-40B4-BE49-F238E27FC236}">
                  <a16:creationId xmlns:a16="http://schemas.microsoft.com/office/drawing/2014/main" id="{C652D4A7-3B56-88FE-A484-E23F09D24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7985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732">
              <a:extLst>
                <a:ext uri="{FF2B5EF4-FFF2-40B4-BE49-F238E27FC236}">
                  <a16:creationId xmlns:a16="http://schemas.microsoft.com/office/drawing/2014/main" id="{1C1E5435-D84D-E089-327E-D7FD69EA0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904875"/>
              <a:ext cx="90488" cy="149225"/>
            </a:xfrm>
            <a:custGeom>
              <a:avLst/>
              <a:gdLst>
                <a:gd name="T0" fmla="*/ 22 w 24"/>
                <a:gd name="T1" fmla="*/ 40 h 40"/>
                <a:gd name="T2" fmla="*/ 2 w 24"/>
                <a:gd name="T3" fmla="*/ 40 h 40"/>
                <a:gd name="T4" fmla="*/ 0 w 24"/>
                <a:gd name="T5" fmla="*/ 38 h 40"/>
                <a:gd name="T6" fmla="*/ 0 w 24"/>
                <a:gd name="T7" fmla="*/ 12 h 40"/>
                <a:gd name="T8" fmla="*/ 12 w 24"/>
                <a:gd name="T9" fmla="*/ 0 h 40"/>
                <a:gd name="T10" fmla="*/ 24 w 24"/>
                <a:gd name="T11" fmla="*/ 12 h 40"/>
                <a:gd name="T12" fmla="*/ 24 w 24"/>
                <a:gd name="T13" fmla="*/ 38 h 40"/>
                <a:gd name="T14" fmla="*/ 22 w 24"/>
                <a:gd name="T15" fmla="*/ 40 h 40"/>
                <a:gd name="T16" fmla="*/ 4 w 24"/>
                <a:gd name="T17" fmla="*/ 36 h 40"/>
                <a:gd name="T18" fmla="*/ 20 w 24"/>
                <a:gd name="T19" fmla="*/ 36 h 40"/>
                <a:gd name="T20" fmla="*/ 20 w 24"/>
                <a:gd name="T21" fmla="*/ 12 h 40"/>
                <a:gd name="T22" fmla="*/ 12 w 24"/>
                <a:gd name="T23" fmla="*/ 4 h 40"/>
                <a:gd name="T24" fmla="*/ 4 w 24"/>
                <a:gd name="T25" fmla="*/ 12 h 40"/>
                <a:gd name="T26" fmla="*/ 4 w 24"/>
                <a:gd name="T2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0">
                  <a:moveTo>
                    <a:pt x="2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3" y="40"/>
                    <a:pt x="22" y="40"/>
                  </a:cubicBezTo>
                  <a:close/>
                  <a:moveTo>
                    <a:pt x="4" y="36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ubicBezTo>
                    <a:pt x="8" y="4"/>
                    <a:pt x="4" y="8"/>
                    <a:pt x="4" y="12"/>
                  </a:cubicBezTo>
                  <a:lnTo>
                    <a:pt x="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733">
              <a:extLst>
                <a:ext uri="{FF2B5EF4-FFF2-40B4-BE49-F238E27FC236}">
                  <a16:creationId xmlns:a16="http://schemas.microsoft.com/office/drawing/2014/main" id="{094EB887-18FB-255C-BD7A-FD4B0C458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088" y="7985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734">
              <a:extLst>
                <a:ext uri="{FF2B5EF4-FFF2-40B4-BE49-F238E27FC236}">
                  <a16:creationId xmlns:a16="http://schemas.microsoft.com/office/drawing/2014/main" id="{A47A893D-980F-9AFE-B529-214EE2C39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088" y="904875"/>
              <a:ext cx="90488" cy="149225"/>
            </a:xfrm>
            <a:custGeom>
              <a:avLst/>
              <a:gdLst>
                <a:gd name="T0" fmla="*/ 22 w 24"/>
                <a:gd name="T1" fmla="*/ 40 h 40"/>
                <a:gd name="T2" fmla="*/ 2 w 24"/>
                <a:gd name="T3" fmla="*/ 40 h 40"/>
                <a:gd name="T4" fmla="*/ 0 w 24"/>
                <a:gd name="T5" fmla="*/ 38 h 40"/>
                <a:gd name="T6" fmla="*/ 0 w 24"/>
                <a:gd name="T7" fmla="*/ 12 h 40"/>
                <a:gd name="T8" fmla="*/ 12 w 24"/>
                <a:gd name="T9" fmla="*/ 0 h 40"/>
                <a:gd name="T10" fmla="*/ 24 w 24"/>
                <a:gd name="T11" fmla="*/ 12 h 40"/>
                <a:gd name="T12" fmla="*/ 24 w 24"/>
                <a:gd name="T13" fmla="*/ 38 h 40"/>
                <a:gd name="T14" fmla="*/ 22 w 24"/>
                <a:gd name="T15" fmla="*/ 40 h 40"/>
                <a:gd name="T16" fmla="*/ 4 w 24"/>
                <a:gd name="T17" fmla="*/ 36 h 40"/>
                <a:gd name="T18" fmla="*/ 20 w 24"/>
                <a:gd name="T19" fmla="*/ 36 h 40"/>
                <a:gd name="T20" fmla="*/ 20 w 24"/>
                <a:gd name="T21" fmla="*/ 12 h 40"/>
                <a:gd name="T22" fmla="*/ 12 w 24"/>
                <a:gd name="T23" fmla="*/ 4 h 40"/>
                <a:gd name="T24" fmla="*/ 4 w 24"/>
                <a:gd name="T25" fmla="*/ 12 h 40"/>
                <a:gd name="T26" fmla="*/ 4 w 24"/>
                <a:gd name="T2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0">
                  <a:moveTo>
                    <a:pt x="2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3" y="40"/>
                    <a:pt x="22" y="40"/>
                  </a:cubicBezTo>
                  <a:close/>
                  <a:moveTo>
                    <a:pt x="4" y="36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ubicBezTo>
                    <a:pt x="8" y="4"/>
                    <a:pt x="4" y="8"/>
                    <a:pt x="4" y="12"/>
                  </a:cubicBezTo>
                  <a:lnTo>
                    <a:pt x="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A13DF24-A86C-C2F0-B39E-9D660D9B5A50}"/>
              </a:ext>
            </a:extLst>
          </p:cNvPr>
          <p:cNvGrpSpPr/>
          <p:nvPr/>
        </p:nvGrpSpPr>
        <p:grpSpPr>
          <a:xfrm>
            <a:off x="9153717" y="5103774"/>
            <a:ext cx="286014" cy="299132"/>
            <a:chOff x="7718425" y="1444625"/>
            <a:chExt cx="346076" cy="361950"/>
          </a:xfrm>
          <a:solidFill>
            <a:srgbClr val="00144F"/>
          </a:solidFill>
        </p:grpSpPr>
        <p:sp>
          <p:nvSpPr>
            <p:cNvPr id="71" name="Freeform 1439">
              <a:extLst>
                <a:ext uri="{FF2B5EF4-FFF2-40B4-BE49-F238E27FC236}">
                  <a16:creationId xmlns:a16="http://schemas.microsoft.com/office/drawing/2014/main" id="{67AD4E83-923E-9D6D-D5D0-F5E386FD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170021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440">
              <a:extLst>
                <a:ext uri="{FF2B5EF4-FFF2-40B4-BE49-F238E27FC236}">
                  <a16:creationId xmlns:a16="http://schemas.microsoft.com/office/drawing/2014/main" id="{4A649A26-6328-0259-F4F2-CCB609C0C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611313"/>
              <a:ext cx="150813" cy="58738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1441">
              <a:extLst>
                <a:ext uri="{FF2B5EF4-FFF2-40B4-BE49-F238E27FC236}">
                  <a16:creationId xmlns:a16="http://schemas.microsoft.com/office/drawing/2014/main" id="{B74B5D13-205D-808B-1824-858C76C98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611313"/>
              <a:ext cx="15875" cy="58738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1442">
              <a:extLst>
                <a:ext uri="{FF2B5EF4-FFF2-40B4-BE49-F238E27FC236}">
                  <a16:creationId xmlns:a16="http://schemas.microsoft.com/office/drawing/2014/main" id="{0B11F41B-06F4-ED18-B79D-817AEECAE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1611313"/>
              <a:ext cx="14288" cy="58738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1443">
              <a:extLst>
                <a:ext uri="{FF2B5EF4-FFF2-40B4-BE49-F238E27FC236}">
                  <a16:creationId xmlns:a16="http://schemas.microsoft.com/office/drawing/2014/main" id="{CAC79BCF-AF19-5CEF-BAE1-BE8B0C3C8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400" y="165576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1444">
              <a:extLst>
                <a:ext uri="{FF2B5EF4-FFF2-40B4-BE49-F238E27FC236}">
                  <a16:creationId xmlns:a16="http://schemas.microsoft.com/office/drawing/2014/main" id="{D017E711-7037-8463-799B-EE9FA752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165576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1445">
              <a:extLst>
                <a:ext uri="{FF2B5EF4-FFF2-40B4-BE49-F238E27FC236}">
                  <a16:creationId xmlns:a16="http://schemas.microsoft.com/office/drawing/2014/main" id="{ADB7A156-83B0-00B9-B348-DCC167703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5" y="165576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446">
              <a:extLst>
                <a:ext uri="{FF2B5EF4-FFF2-40B4-BE49-F238E27FC236}">
                  <a16:creationId xmlns:a16="http://schemas.microsoft.com/office/drawing/2014/main" id="{55FAA1C3-297C-6C87-82D9-62B9E74C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70021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447">
              <a:extLst>
                <a:ext uri="{FF2B5EF4-FFF2-40B4-BE49-F238E27FC236}">
                  <a16:creationId xmlns:a16="http://schemas.microsoft.com/office/drawing/2014/main" id="{6D78F1FB-75AB-9887-CFB5-1EC8F838C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700213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1448">
              <a:extLst>
                <a:ext uri="{FF2B5EF4-FFF2-40B4-BE49-F238E27FC236}">
                  <a16:creationId xmlns:a16="http://schemas.microsoft.com/office/drawing/2014/main" id="{38F6B9FA-06D8-80D1-8769-729FED717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170021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449">
              <a:extLst>
                <a:ext uri="{FF2B5EF4-FFF2-40B4-BE49-F238E27FC236}">
                  <a16:creationId xmlns:a16="http://schemas.microsoft.com/office/drawing/2014/main" id="{282F43E7-9CC0-17E8-B7F5-C447B39D8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400" y="1746250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450">
              <a:extLst>
                <a:ext uri="{FF2B5EF4-FFF2-40B4-BE49-F238E27FC236}">
                  <a16:creationId xmlns:a16="http://schemas.microsoft.com/office/drawing/2014/main" id="{41D046D1-C072-BA91-D04A-A6B152067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451">
              <a:extLst>
                <a:ext uri="{FF2B5EF4-FFF2-40B4-BE49-F238E27FC236}">
                  <a16:creationId xmlns:a16="http://schemas.microsoft.com/office/drawing/2014/main" id="{DE2438E0-CF02-1E01-BC42-D077C8B96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5" y="1746250"/>
              <a:ext cx="15875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452">
              <a:extLst>
                <a:ext uri="{FF2B5EF4-FFF2-40B4-BE49-F238E27FC236}">
                  <a16:creationId xmlns:a16="http://schemas.microsoft.com/office/drawing/2014/main" id="{6BD4DECC-CBD0-C742-4B5E-128FAC057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1700213"/>
              <a:ext cx="150813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453">
              <a:extLst>
                <a:ext uri="{FF2B5EF4-FFF2-40B4-BE49-F238E27FC236}">
                  <a16:creationId xmlns:a16="http://schemas.microsoft.com/office/drawing/2014/main" id="{F1E5F3AF-32B4-8837-1057-00D4D81C6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1700213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1454">
              <a:extLst>
                <a:ext uri="{FF2B5EF4-FFF2-40B4-BE49-F238E27FC236}">
                  <a16:creationId xmlns:a16="http://schemas.microsoft.com/office/drawing/2014/main" id="{F7AB99EC-0AFE-D959-BF5C-376F402A98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4300" y="1746250"/>
              <a:ext cx="149225" cy="60325"/>
            </a:xfrm>
            <a:custGeom>
              <a:avLst/>
              <a:gdLst>
                <a:gd name="T0" fmla="*/ 38 w 40"/>
                <a:gd name="T1" fmla="*/ 16 h 16"/>
                <a:gd name="T2" fmla="*/ 2 w 40"/>
                <a:gd name="T3" fmla="*/ 16 h 16"/>
                <a:gd name="T4" fmla="*/ 0 w 40"/>
                <a:gd name="T5" fmla="*/ 14 h 16"/>
                <a:gd name="T6" fmla="*/ 0 w 40"/>
                <a:gd name="T7" fmla="*/ 2 h 16"/>
                <a:gd name="T8" fmla="*/ 2 w 40"/>
                <a:gd name="T9" fmla="*/ 0 h 16"/>
                <a:gd name="T10" fmla="*/ 38 w 40"/>
                <a:gd name="T11" fmla="*/ 0 h 16"/>
                <a:gd name="T12" fmla="*/ 40 w 40"/>
                <a:gd name="T13" fmla="*/ 2 h 16"/>
                <a:gd name="T14" fmla="*/ 40 w 40"/>
                <a:gd name="T15" fmla="*/ 14 h 16"/>
                <a:gd name="T16" fmla="*/ 38 w 40"/>
                <a:gd name="T17" fmla="*/ 16 h 16"/>
                <a:gd name="T18" fmla="*/ 4 w 40"/>
                <a:gd name="T19" fmla="*/ 12 h 16"/>
                <a:gd name="T20" fmla="*/ 36 w 40"/>
                <a:gd name="T21" fmla="*/ 12 h 16"/>
                <a:gd name="T22" fmla="*/ 36 w 40"/>
                <a:gd name="T23" fmla="*/ 4 h 16"/>
                <a:gd name="T24" fmla="*/ 4 w 40"/>
                <a:gd name="T25" fmla="*/ 4 h 16"/>
                <a:gd name="T26" fmla="*/ 4 w 4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6">
                  <a:moveTo>
                    <a:pt x="3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lose/>
                  <a:moveTo>
                    <a:pt x="4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1455">
              <a:extLst>
                <a:ext uri="{FF2B5EF4-FFF2-40B4-BE49-F238E27FC236}">
                  <a16:creationId xmlns:a16="http://schemas.microsoft.com/office/drawing/2014/main" id="{4B5EB226-B216-0060-F815-29907E0A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5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1456">
              <a:extLst>
                <a:ext uri="{FF2B5EF4-FFF2-40B4-BE49-F238E27FC236}">
                  <a16:creationId xmlns:a16="http://schemas.microsoft.com/office/drawing/2014/main" id="{A49B9859-7F58-2339-8DBB-A236EE9D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463" y="1746250"/>
              <a:ext cx="14288" cy="60325"/>
            </a:xfrm>
            <a:custGeom>
              <a:avLst/>
              <a:gdLst>
                <a:gd name="T0" fmla="*/ 2 w 4"/>
                <a:gd name="T1" fmla="*/ 16 h 16"/>
                <a:gd name="T2" fmla="*/ 0 w 4"/>
                <a:gd name="T3" fmla="*/ 14 h 16"/>
                <a:gd name="T4" fmla="*/ 0 w 4"/>
                <a:gd name="T5" fmla="*/ 2 h 16"/>
                <a:gd name="T6" fmla="*/ 2 w 4"/>
                <a:gd name="T7" fmla="*/ 0 h 16"/>
                <a:gd name="T8" fmla="*/ 4 w 4"/>
                <a:gd name="T9" fmla="*/ 2 h 16"/>
                <a:gd name="T10" fmla="*/ 4 w 4"/>
                <a:gd name="T11" fmla="*/ 14 h 16"/>
                <a:gd name="T12" fmla="*/ 2 w 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1457">
              <a:extLst>
                <a:ext uri="{FF2B5EF4-FFF2-40B4-BE49-F238E27FC236}">
                  <a16:creationId xmlns:a16="http://schemas.microsoft.com/office/drawing/2014/main" id="{89FAB6EF-96AE-203E-BDB8-B6A92A4A4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1444625"/>
              <a:ext cx="338138" cy="211138"/>
            </a:xfrm>
            <a:custGeom>
              <a:avLst/>
              <a:gdLst>
                <a:gd name="T0" fmla="*/ 2 w 90"/>
                <a:gd name="T1" fmla="*/ 56 h 56"/>
                <a:gd name="T2" fmla="*/ 1 w 90"/>
                <a:gd name="T3" fmla="*/ 55 h 56"/>
                <a:gd name="T4" fmla="*/ 1 w 90"/>
                <a:gd name="T5" fmla="*/ 52 h 56"/>
                <a:gd name="T6" fmla="*/ 37 w 90"/>
                <a:gd name="T7" fmla="*/ 16 h 56"/>
                <a:gd name="T8" fmla="*/ 39 w 90"/>
                <a:gd name="T9" fmla="*/ 16 h 56"/>
                <a:gd name="T10" fmla="*/ 58 w 90"/>
                <a:gd name="T11" fmla="*/ 31 h 56"/>
                <a:gd name="T12" fmla="*/ 87 w 90"/>
                <a:gd name="T13" fmla="*/ 1 h 56"/>
                <a:gd name="T14" fmla="*/ 89 w 90"/>
                <a:gd name="T15" fmla="*/ 1 h 56"/>
                <a:gd name="T16" fmla="*/ 89 w 90"/>
                <a:gd name="T17" fmla="*/ 3 h 56"/>
                <a:gd name="T18" fmla="*/ 59 w 90"/>
                <a:gd name="T19" fmla="*/ 35 h 56"/>
                <a:gd name="T20" fmla="*/ 57 w 90"/>
                <a:gd name="T21" fmla="*/ 35 h 56"/>
                <a:gd name="T22" fmla="*/ 38 w 90"/>
                <a:gd name="T23" fmla="*/ 21 h 56"/>
                <a:gd name="T24" fmla="*/ 3 w 90"/>
                <a:gd name="T25" fmla="*/ 55 h 56"/>
                <a:gd name="T26" fmla="*/ 2 w 9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56">
                  <a:moveTo>
                    <a:pt x="2" y="56"/>
                  </a:moveTo>
                  <a:cubicBezTo>
                    <a:pt x="1" y="56"/>
                    <a:pt x="1" y="56"/>
                    <a:pt x="1" y="55"/>
                  </a:cubicBezTo>
                  <a:cubicBezTo>
                    <a:pt x="0" y="55"/>
                    <a:pt x="0" y="53"/>
                    <a:pt x="1" y="5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8" y="16"/>
                    <a:pt x="39" y="16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0"/>
                    <a:pt x="89" y="0"/>
                    <a:pt x="89" y="1"/>
                  </a:cubicBezTo>
                  <a:cubicBezTo>
                    <a:pt x="90" y="1"/>
                    <a:pt x="90" y="3"/>
                    <a:pt x="89" y="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8" y="36"/>
                    <a:pt x="57" y="35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6"/>
                    <a:pt x="3" y="56"/>
                    <a:pt x="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458">
              <a:extLst>
                <a:ext uri="{FF2B5EF4-FFF2-40B4-BE49-F238E27FC236}">
                  <a16:creationId xmlns:a16="http://schemas.microsoft.com/office/drawing/2014/main" id="{575ECE5D-5303-23CB-029D-D1BF6450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444625"/>
              <a:ext cx="120650" cy="112713"/>
            </a:xfrm>
            <a:custGeom>
              <a:avLst/>
              <a:gdLst>
                <a:gd name="T0" fmla="*/ 30 w 32"/>
                <a:gd name="T1" fmla="*/ 30 h 30"/>
                <a:gd name="T2" fmla="*/ 28 w 32"/>
                <a:gd name="T3" fmla="*/ 28 h 30"/>
                <a:gd name="T4" fmla="*/ 28 w 32"/>
                <a:gd name="T5" fmla="*/ 4 h 30"/>
                <a:gd name="T6" fmla="*/ 2 w 32"/>
                <a:gd name="T7" fmla="*/ 4 h 30"/>
                <a:gd name="T8" fmla="*/ 0 w 32"/>
                <a:gd name="T9" fmla="*/ 2 h 30"/>
                <a:gd name="T10" fmla="*/ 2 w 32"/>
                <a:gd name="T11" fmla="*/ 0 h 30"/>
                <a:gd name="T12" fmla="*/ 30 w 32"/>
                <a:gd name="T13" fmla="*/ 0 h 30"/>
                <a:gd name="T14" fmla="*/ 32 w 32"/>
                <a:gd name="T15" fmla="*/ 2 h 30"/>
                <a:gd name="T16" fmla="*/ 32 w 32"/>
                <a:gd name="T17" fmla="*/ 28 h 30"/>
                <a:gd name="T18" fmla="*/ 30 w 32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0">
                  <a:moveTo>
                    <a:pt x="30" y="30"/>
                  </a:moveTo>
                  <a:cubicBezTo>
                    <a:pt x="29" y="30"/>
                    <a:pt x="28" y="29"/>
                    <a:pt x="28" y="28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1" y="30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5" name="Title 1023">
            <a:extLst>
              <a:ext uri="{FF2B5EF4-FFF2-40B4-BE49-F238E27FC236}">
                <a16:creationId xmlns:a16="http://schemas.microsoft.com/office/drawing/2014/main" id="{17FF7FCA-E2EE-F32B-B09D-8BA4A5B8EE50}"/>
              </a:ext>
            </a:extLst>
          </p:cNvPr>
          <p:cNvSpPr txBox="1">
            <a:spLocks/>
          </p:cNvSpPr>
          <p:nvPr/>
        </p:nvSpPr>
        <p:spPr>
          <a:xfrm>
            <a:off x="515938" y="549275"/>
            <a:ext cx="4477167" cy="1059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8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C9733971-2708-70C7-5357-99142255B63A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6B76AF-0E14-5372-BA4A-8406F8B69611}"/>
              </a:ext>
            </a:extLst>
          </p:cNvPr>
          <p:cNvGrpSpPr/>
          <p:nvPr/>
        </p:nvGrpSpPr>
        <p:grpSpPr>
          <a:xfrm>
            <a:off x="5052440" y="3704746"/>
            <a:ext cx="2087120" cy="2087120"/>
            <a:chOff x="983098" y="2719285"/>
            <a:chExt cx="2295832" cy="2295832"/>
          </a:xfrm>
          <a:effectLst>
            <a:outerShdw blurRad="50800" dist="50800" dir="5400000" sx="90000" sy="-19000" rotWithShape="0">
              <a:srgbClr val="00144F">
                <a:alpha val="10000"/>
              </a:srgbClr>
            </a:outerShdw>
          </a:effectLst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5F3D94-42A0-DF8F-DC91-D79D6F3D8DCE}"/>
                </a:ext>
              </a:extLst>
            </p:cNvPr>
            <p:cNvSpPr/>
            <p:nvPr/>
          </p:nvSpPr>
          <p:spPr>
            <a:xfrm>
              <a:off x="1670127" y="3406314"/>
              <a:ext cx="921774" cy="921774"/>
            </a:xfrm>
            <a:prstGeom prst="ellipse">
              <a:avLst/>
            </a:prstGeom>
            <a:solidFill>
              <a:srgbClr val="001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FDD25A86-90E0-DCAA-DA4B-6A015F3F1FD4}"/>
                </a:ext>
              </a:extLst>
            </p:cNvPr>
            <p:cNvSpPr/>
            <p:nvPr/>
          </p:nvSpPr>
          <p:spPr>
            <a:xfrm>
              <a:off x="983098" y="2719285"/>
              <a:ext cx="2295832" cy="2295832"/>
            </a:xfrm>
            <a:prstGeom prst="donut">
              <a:avLst>
                <a:gd name="adj" fmla="val 10440"/>
              </a:avLst>
            </a:prstGeom>
            <a:solidFill>
              <a:srgbClr val="001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9DF23523-BF83-6345-3E6D-DCE68D2DB9ED}"/>
                </a:ext>
              </a:extLst>
            </p:cNvPr>
            <p:cNvSpPr/>
            <p:nvPr/>
          </p:nvSpPr>
          <p:spPr>
            <a:xfrm>
              <a:off x="1325491" y="3061678"/>
              <a:ext cx="1611046" cy="1611046"/>
            </a:xfrm>
            <a:prstGeom prst="donut">
              <a:avLst>
                <a:gd name="adj" fmla="val 12789"/>
              </a:avLst>
            </a:prstGeom>
            <a:solidFill>
              <a:srgbClr val="F5AE18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Target outline">
              <a:extLst>
                <a:ext uri="{FF2B5EF4-FFF2-40B4-BE49-F238E27FC236}">
                  <a16:creationId xmlns:a16="http://schemas.microsoft.com/office/drawing/2014/main" id="{894E1CB0-7CAC-C9A2-BBBF-4FD513BC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7513" y="3523700"/>
              <a:ext cx="687003" cy="687003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FF0F127-C39A-FB8E-0C7E-F3BFCCDD424E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FDBA8F-AF15-B665-830B-5EB3FB876980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4827D09-8AF0-ECE3-A887-FFDD956A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308725"/>
            <a:ext cx="340210" cy="365125"/>
          </a:xfrm>
        </p:spPr>
        <p:txBody>
          <a:bodyPr/>
          <a:lstStyle/>
          <a:p>
            <a:pPr algn="ctr"/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6</a:t>
            </a:fld>
            <a:endParaRPr lang="en-US" b="1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B6A982-B025-E701-63F2-9B7284E19A5C}"/>
              </a:ext>
            </a:extLst>
          </p:cNvPr>
          <p:cNvGrpSpPr/>
          <p:nvPr/>
        </p:nvGrpSpPr>
        <p:grpSpPr>
          <a:xfrm>
            <a:off x="533947" y="4588164"/>
            <a:ext cx="2766747" cy="1203702"/>
            <a:chOff x="533947" y="4596176"/>
            <a:chExt cx="2766747" cy="1203702"/>
          </a:xfrm>
        </p:grpSpPr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40F21C9A-394E-9BBB-D3ED-15E50F6ED171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4938104"/>
              <a:ext cx="2766747" cy="86177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C503382B-3587-58EA-B6FB-AA700940E501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4596176"/>
              <a:ext cx="2766747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600" b="1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BB736A-9699-14A7-A1C5-5BE3E628B624}"/>
              </a:ext>
            </a:extLst>
          </p:cNvPr>
          <p:cNvGrpSpPr/>
          <p:nvPr/>
        </p:nvGrpSpPr>
        <p:grpSpPr>
          <a:xfrm>
            <a:off x="533947" y="2891336"/>
            <a:ext cx="2766747" cy="1203702"/>
            <a:chOff x="533947" y="3033320"/>
            <a:chExt cx="2766747" cy="1203702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5681C583-ABBA-F8CF-EA1C-B34460369378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3375248"/>
              <a:ext cx="2766747" cy="86177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935CAEC5-2D38-D265-2AF8-A714C58DE818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3033320"/>
              <a:ext cx="2766747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600" b="1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F6E8FA-65B8-8630-637E-19E804E1708D}"/>
              </a:ext>
            </a:extLst>
          </p:cNvPr>
          <p:cNvGrpSpPr/>
          <p:nvPr/>
        </p:nvGrpSpPr>
        <p:grpSpPr>
          <a:xfrm>
            <a:off x="8909316" y="4588164"/>
            <a:ext cx="2766747" cy="1203702"/>
            <a:chOff x="533947" y="4596176"/>
            <a:chExt cx="2766747" cy="1203702"/>
          </a:xfrm>
        </p:grpSpPr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E8546641-EAE2-EF07-E1A8-8EF642B352B3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4938104"/>
              <a:ext cx="2766747" cy="86177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A4E51EB-C0BE-2CC2-8141-111028AAAB9A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4596176"/>
              <a:ext cx="2766747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1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342391-8B5E-12E5-7794-31232A5DF05B}"/>
              </a:ext>
            </a:extLst>
          </p:cNvPr>
          <p:cNvGrpSpPr/>
          <p:nvPr/>
        </p:nvGrpSpPr>
        <p:grpSpPr>
          <a:xfrm>
            <a:off x="8909316" y="2891336"/>
            <a:ext cx="2766747" cy="1203702"/>
            <a:chOff x="533947" y="3033320"/>
            <a:chExt cx="2766747" cy="1203702"/>
          </a:xfrm>
        </p:grpSpPr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D421C146-699D-9A40-3704-1495B0BBA8AB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3375248"/>
              <a:ext cx="2766747" cy="86177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E343E25A-1622-5228-D020-ECB0308B0619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3033320"/>
              <a:ext cx="2766747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1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73C2CB-AA96-62F7-7249-239460251F48}"/>
              </a:ext>
            </a:extLst>
          </p:cNvPr>
          <p:cNvGrpSpPr/>
          <p:nvPr/>
        </p:nvGrpSpPr>
        <p:grpSpPr>
          <a:xfrm>
            <a:off x="4306526" y="1438388"/>
            <a:ext cx="3578946" cy="988259"/>
            <a:chOff x="533947" y="3033320"/>
            <a:chExt cx="2766747" cy="988259"/>
          </a:xfrm>
        </p:grpSpPr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19B232CD-07F6-8978-3D68-3C196938563A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3375248"/>
              <a:ext cx="2766747" cy="646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400" dirty="0" err="1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9A86F4A3-63AB-095E-B65C-354ED0C1A0CA}"/>
                </a:ext>
              </a:extLst>
            </p:cNvPr>
            <p:cNvSpPr txBox="1">
              <a:spLocks/>
            </p:cNvSpPr>
            <p:nvPr/>
          </p:nvSpPr>
          <p:spPr>
            <a:xfrm>
              <a:off x="533947" y="3033320"/>
              <a:ext cx="2766747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b="1" dirty="0">
                  <a:solidFill>
                    <a:srgbClr val="00144F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7C9339-09DC-F083-DC5D-A2AB765357E5}"/>
              </a:ext>
            </a:extLst>
          </p:cNvPr>
          <p:cNvGrpSpPr/>
          <p:nvPr/>
        </p:nvGrpSpPr>
        <p:grpSpPr>
          <a:xfrm>
            <a:off x="5940272" y="3122072"/>
            <a:ext cx="311457" cy="475960"/>
            <a:chOff x="4643437" y="587376"/>
            <a:chExt cx="225425" cy="344488"/>
          </a:xfrm>
          <a:solidFill>
            <a:srgbClr val="F3BE94"/>
          </a:solidFill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32A31AEA-2E30-8E70-EFE8-A2F7B9302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7" y="587376"/>
              <a:ext cx="225425" cy="344488"/>
            </a:xfrm>
            <a:custGeom>
              <a:avLst/>
              <a:gdLst>
                <a:gd name="T0" fmla="*/ 60 w 60"/>
                <a:gd name="T1" fmla="*/ 30 h 92"/>
                <a:gd name="T2" fmla="*/ 30 w 60"/>
                <a:gd name="T3" fmla="*/ 92 h 92"/>
                <a:gd name="T4" fmla="*/ 0 w 60"/>
                <a:gd name="T5" fmla="*/ 30 h 92"/>
                <a:gd name="T6" fmla="*/ 30 w 60"/>
                <a:gd name="T7" fmla="*/ 0 h 92"/>
                <a:gd name="T8" fmla="*/ 60 w 60"/>
                <a:gd name="T9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2">
                  <a:moveTo>
                    <a:pt x="60" y="30"/>
                  </a:moveTo>
                  <a:cubicBezTo>
                    <a:pt x="60" y="47"/>
                    <a:pt x="30" y="92"/>
                    <a:pt x="30" y="92"/>
                  </a:cubicBezTo>
                  <a:cubicBezTo>
                    <a:pt x="30" y="92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lose/>
                </a:path>
              </a:pathLst>
            </a:cu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3D4B5A29-04B1-D68A-78EB-7CEA0CECE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700" y="654051"/>
              <a:ext cx="88900" cy="90488"/>
            </a:xfrm>
            <a:prstGeom prst="ellipse">
              <a:avLst/>
            </a:pr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9F03-AE08-8994-8AC5-3CD3B423CF32}"/>
              </a:ext>
            </a:extLst>
          </p:cNvPr>
          <p:cNvGrpSpPr/>
          <p:nvPr/>
        </p:nvGrpSpPr>
        <p:grpSpPr>
          <a:xfrm>
            <a:off x="5669119" y="2537679"/>
            <a:ext cx="853762" cy="853762"/>
            <a:chOff x="3352801" y="4752004"/>
            <a:chExt cx="853762" cy="8537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8E82D56-DF0D-BCC9-A2FC-E41BD2719C50}"/>
                </a:ext>
              </a:extLst>
            </p:cNvPr>
            <p:cNvSpPr/>
            <p:nvPr/>
          </p:nvSpPr>
          <p:spPr>
            <a:xfrm>
              <a:off x="3352801" y="4752004"/>
              <a:ext cx="853762" cy="853762"/>
            </a:xfrm>
            <a:prstGeom prst="ellipse">
              <a:avLst/>
            </a:prstGeom>
            <a:solidFill>
              <a:srgbClr val="F3BE9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00665-12A5-DA83-D1D9-03EF5B001285}"/>
                </a:ext>
              </a:extLst>
            </p:cNvPr>
            <p:cNvSpPr/>
            <p:nvPr/>
          </p:nvSpPr>
          <p:spPr>
            <a:xfrm>
              <a:off x="3464701" y="4863904"/>
              <a:ext cx="629962" cy="629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C6F54-CDEE-6BFD-1516-4EF77A32E170}"/>
              </a:ext>
            </a:extLst>
          </p:cNvPr>
          <p:cNvGrpSpPr/>
          <p:nvPr/>
        </p:nvGrpSpPr>
        <p:grpSpPr>
          <a:xfrm rot="18900000">
            <a:off x="4329177" y="3690563"/>
            <a:ext cx="311457" cy="475960"/>
            <a:chOff x="4643437" y="587376"/>
            <a:chExt cx="225425" cy="344488"/>
          </a:xfrm>
          <a:solidFill>
            <a:srgbClr val="9F9F9F"/>
          </a:solidFill>
        </p:grpSpPr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04534032-9AD6-30D7-5FF0-32399CF0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7" y="587376"/>
              <a:ext cx="225425" cy="344488"/>
            </a:xfrm>
            <a:custGeom>
              <a:avLst/>
              <a:gdLst>
                <a:gd name="T0" fmla="*/ 60 w 60"/>
                <a:gd name="T1" fmla="*/ 30 h 92"/>
                <a:gd name="T2" fmla="*/ 30 w 60"/>
                <a:gd name="T3" fmla="*/ 92 h 92"/>
                <a:gd name="T4" fmla="*/ 0 w 60"/>
                <a:gd name="T5" fmla="*/ 30 h 92"/>
                <a:gd name="T6" fmla="*/ 30 w 60"/>
                <a:gd name="T7" fmla="*/ 0 h 92"/>
                <a:gd name="T8" fmla="*/ 60 w 60"/>
                <a:gd name="T9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2">
                  <a:moveTo>
                    <a:pt x="60" y="30"/>
                  </a:moveTo>
                  <a:cubicBezTo>
                    <a:pt x="60" y="47"/>
                    <a:pt x="30" y="92"/>
                    <a:pt x="30" y="92"/>
                  </a:cubicBezTo>
                  <a:cubicBezTo>
                    <a:pt x="30" y="92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lose/>
                </a:path>
              </a:pathLst>
            </a:cu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9F0BD5BD-2FCA-4E6F-5E3E-C1777235D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700" y="654051"/>
              <a:ext cx="88900" cy="90488"/>
            </a:xfrm>
            <a:prstGeom prst="ellipse">
              <a:avLst/>
            </a:pr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0B8D15-8C6F-5747-D245-9F72BD539C33}"/>
              </a:ext>
            </a:extLst>
          </p:cNvPr>
          <p:cNvGrpSpPr/>
          <p:nvPr/>
        </p:nvGrpSpPr>
        <p:grpSpPr>
          <a:xfrm>
            <a:off x="3749686" y="3241276"/>
            <a:ext cx="853762" cy="853762"/>
            <a:chOff x="3352801" y="4752004"/>
            <a:chExt cx="853762" cy="85376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99BA6A-B1A4-CC92-353C-8254A4E1FB1F}"/>
                </a:ext>
              </a:extLst>
            </p:cNvPr>
            <p:cNvSpPr/>
            <p:nvPr/>
          </p:nvSpPr>
          <p:spPr>
            <a:xfrm>
              <a:off x="3352801" y="4752004"/>
              <a:ext cx="853762" cy="8537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DD1930-E54A-48AC-9B6A-73B63BD9C0F7}"/>
                </a:ext>
              </a:extLst>
            </p:cNvPr>
            <p:cNvSpPr/>
            <p:nvPr/>
          </p:nvSpPr>
          <p:spPr>
            <a:xfrm>
              <a:off x="3464701" y="4863904"/>
              <a:ext cx="629962" cy="629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74378E-9FB8-37C4-606F-165244F94703}"/>
              </a:ext>
            </a:extLst>
          </p:cNvPr>
          <p:cNvGrpSpPr/>
          <p:nvPr/>
        </p:nvGrpSpPr>
        <p:grpSpPr>
          <a:xfrm rot="15300000">
            <a:off x="4416682" y="4975861"/>
            <a:ext cx="311457" cy="475960"/>
            <a:chOff x="4643437" y="587376"/>
            <a:chExt cx="225425" cy="344488"/>
          </a:xfrm>
          <a:solidFill>
            <a:srgbClr val="D7D7D7"/>
          </a:solidFill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50F7889-3A0D-2DFF-2D3C-3D37D00F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7" y="587376"/>
              <a:ext cx="225425" cy="344488"/>
            </a:xfrm>
            <a:custGeom>
              <a:avLst/>
              <a:gdLst>
                <a:gd name="T0" fmla="*/ 60 w 60"/>
                <a:gd name="T1" fmla="*/ 30 h 92"/>
                <a:gd name="T2" fmla="*/ 30 w 60"/>
                <a:gd name="T3" fmla="*/ 92 h 92"/>
                <a:gd name="T4" fmla="*/ 0 w 60"/>
                <a:gd name="T5" fmla="*/ 30 h 92"/>
                <a:gd name="T6" fmla="*/ 30 w 60"/>
                <a:gd name="T7" fmla="*/ 0 h 92"/>
                <a:gd name="T8" fmla="*/ 60 w 60"/>
                <a:gd name="T9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2">
                  <a:moveTo>
                    <a:pt x="60" y="30"/>
                  </a:moveTo>
                  <a:cubicBezTo>
                    <a:pt x="60" y="47"/>
                    <a:pt x="30" y="92"/>
                    <a:pt x="30" y="92"/>
                  </a:cubicBezTo>
                  <a:cubicBezTo>
                    <a:pt x="30" y="92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lose/>
                </a:path>
              </a:pathLst>
            </a:cu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9">
              <a:extLst>
                <a:ext uri="{FF2B5EF4-FFF2-40B4-BE49-F238E27FC236}">
                  <a16:creationId xmlns:a16="http://schemas.microsoft.com/office/drawing/2014/main" id="{D3F3DF8D-83EE-9D08-4617-2E53F12D1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700" y="654051"/>
              <a:ext cx="88900" cy="90488"/>
            </a:xfrm>
            <a:prstGeom prst="ellipse">
              <a:avLst/>
            </a:pr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D5C786-6147-D861-0839-1892EB0DD69C}"/>
              </a:ext>
            </a:extLst>
          </p:cNvPr>
          <p:cNvGrpSpPr/>
          <p:nvPr/>
        </p:nvGrpSpPr>
        <p:grpSpPr>
          <a:xfrm>
            <a:off x="3749686" y="4938104"/>
            <a:ext cx="853762" cy="853762"/>
            <a:chOff x="3352801" y="4752004"/>
            <a:chExt cx="853762" cy="8537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602E24-4049-5652-C4EE-22404D2787A8}"/>
                </a:ext>
              </a:extLst>
            </p:cNvPr>
            <p:cNvSpPr/>
            <p:nvPr/>
          </p:nvSpPr>
          <p:spPr>
            <a:xfrm>
              <a:off x="3352801" y="4752004"/>
              <a:ext cx="853762" cy="8537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1DFE0-E61A-A580-2733-5418ACD63740}"/>
                </a:ext>
              </a:extLst>
            </p:cNvPr>
            <p:cNvSpPr/>
            <p:nvPr/>
          </p:nvSpPr>
          <p:spPr>
            <a:xfrm>
              <a:off x="3464701" y="4863904"/>
              <a:ext cx="629962" cy="629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A3E8B3-0C76-4815-F2CC-2441EFA52F68}"/>
              </a:ext>
            </a:extLst>
          </p:cNvPr>
          <p:cNvGrpSpPr/>
          <p:nvPr/>
        </p:nvGrpSpPr>
        <p:grpSpPr>
          <a:xfrm rot="2700000" flipH="1">
            <a:off x="7580186" y="3690561"/>
            <a:ext cx="311457" cy="475960"/>
            <a:chOff x="4643437" y="587376"/>
            <a:chExt cx="225425" cy="344488"/>
          </a:xfrm>
          <a:solidFill>
            <a:srgbClr val="F5AE18"/>
          </a:solidFill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24E58335-A61E-E86C-D65E-661215F5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7" y="587376"/>
              <a:ext cx="225425" cy="344488"/>
            </a:xfrm>
            <a:custGeom>
              <a:avLst/>
              <a:gdLst>
                <a:gd name="T0" fmla="*/ 60 w 60"/>
                <a:gd name="T1" fmla="*/ 30 h 92"/>
                <a:gd name="T2" fmla="*/ 30 w 60"/>
                <a:gd name="T3" fmla="*/ 92 h 92"/>
                <a:gd name="T4" fmla="*/ 0 w 60"/>
                <a:gd name="T5" fmla="*/ 30 h 92"/>
                <a:gd name="T6" fmla="*/ 30 w 60"/>
                <a:gd name="T7" fmla="*/ 0 h 92"/>
                <a:gd name="T8" fmla="*/ 60 w 60"/>
                <a:gd name="T9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2">
                  <a:moveTo>
                    <a:pt x="60" y="30"/>
                  </a:moveTo>
                  <a:cubicBezTo>
                    <a:pt x="60" y="47"/>
                    <a:pt x="30" y="92"/>
                    <a:pt x="30" y="92"/>
                  </a:cubicBezTo>
                  <a:cubicBezTo>
                    <a:pt x="30" y="92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lose/>
                </a:path>
              </a:pathLst>
            </a:cu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Oval 9">
              <a:extLst>
                <a:ext uri="{FF2B5EF4-FFF2-40B4-BE49-F238E27FC236}">
                  <a16:creationId xmlns:a16="http://schemas.microsoft.com/office/drawing/2014/main" id="{3FEDF087-27C6-77B0-A58F-C9FD74DE7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700" y="654051"/>
              <a:ext cx="88900" cy="90488"/>
            </a:xfrm>
            <a:prstGeom prst="ellipse">
              <a:avLst/>
            </a:pr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715191-F324-B5D6-0C7F-F578814B787F}"/>
              </a:ext>
            </a:extLst>
          </p:cNvPr>
          <p:cNvGrpSpPr/>
          <p:nvPr/>
        </p:nvGrpSpPr>
        <p:grpSpPr>
          <a:xfrm rot="6300000" flipH="1">
            <a:off x="7486529" y="4975860"/>
            <a:ext cx="311457" cy="475960"/>
            <a:chOff x="4643437" y="587376"/>
            <a:chExt cx="225425" cy="344488"/>
          </a:xfrm>
          <a:solidFill>
            <a:srgbClr val="00144F"/>
          </a:solidFill>
        </p:grpSpPr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CB817A15-325D-AEE2-9146-332408BC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7" y="587376"/>
              <a:ext cx="225425" cy="344488"/>
            </a:xfrm>
            <a:custGeom>
              <a:avLst/>
              <a:gdLst>
                <a:gd name="T0" fmla="*/ 60 w 60"/>
                <a:gd name="T1" fmla="*/ 30 h 92"/>
                <a:gd name="T2" fmla="*/ 30 w 60"/>
                <a:gd name="T3" fmla="*/ 92 h 92"/>
                <a:gd name="T4" fmla="*/ 0 w 60"/>
                <a:gd name="T5" fmla="*/ 30 h 92"/>
                <a:gd name="T6" fmla="*/ 30 w 60"/>
                <a:gd name="T7" fmla="*/ 0 h 92"/>
                <a:gd name="T8" fmla="*/ 60 w 60"/>
                <a:gd name="T9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2">
                  <a:moveTo>
                    <a:pt x="60" y="30"/>
                  </a:moveTo>
                  <a:cubicBezTo>
                    <a:pt x="60" y="47"/>
                    <a:pt x="30" y="92"/>
                    <a:pt x="30" y="92"/>
                  </a:cubicBezTo>
                  <a:cubicBezTo>
                    <a:pt x="30" y="92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lose/>
                </a:path>
              </a:pathLst>
            </a:cu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Oval 9">
              <a:extLst>
                <a:ext uri="{FF2B5EF4-FFF2-40B4-BE49-F238E27FC236}">
                  <a16:creationId xmlns:a16="http://schemas.microsoft.com/office/drawing/2014/main" id="{9BB4D919-6816-1DDB-663D-4ACB41AB5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700" y="654051"/>
              <a:ext cx="88900" cy="90488"/>
            </a:xfrm>
            <a:prstGeom prst="ellipse">
              <a:avLst/>
            </a:pr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F9D47B-A3DE-5F54-9A32-918C7A6497C8}"/>
              </a:ext>
            </a:extLst>
          </p:cNvPr>
          <p:cNvGrpSpPr/>
          <p:nvPr/>
        </p:nvGrpSpPr>
        <p:grpSpPr>
          <a:xfrm>
            <a:off x="7586309" y="3241276"/>
            <a:ext cx="853762" cy="853762"/>
            <a:chOff x="3352801" y="4752004"/>
            <a:chExt cx="853762" cy="85376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EB47B2-841C-E585-914E-D720861D650B}"/>
                </a:ext>
              </a:extLst>
            </p:cNvPr>
            <p:cNvSpPr/>
            <p:nvPr/>
          </p:nvSpPr>
          <p:spPr>
            <a:xfrm>
              <a:off x="3352801" y="4752004"/>
              <a:ext cx="853762" cy="853762"/>
            </a:xfrm>
            <a:prstGeom prst="ellipse">
              <a:avLst/>
            </a:prstGeom>
            <a:solidFill>
              <a:srgbClr val="F5AE18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C6DC8E8-2533-A000-3F88-F4293C3E13EC}"/>
                </a:ext>
              </a:extLst>
            </p:cNvPr>
            <p:cNvSpPr/>
            <p:nvPr/>
          </p:nvSpPr>
          <p:spPr>
            <a:xfrm>
              <a:off x="3464701" y="4863904"/>
              <a:ext cx="629962" cy="629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96F5DE-04B5-12CC-847B-37CD442F4498}"/>
              </a:ext>
            </a:extLst>
          </p:cNvPr>
          <p:cNvGrpSpPr/>
          <p:nvPr/>
        </p:nvGrpSpPr>
        <p:grpSpPr>
          <a:xfrm>
            <a:off x="7586309" y="4938104"/>
            <a:ext cx="853762" cy="853762"/>
            <a:chOff x="3352801" y="4752004"/>
            <a:chExt cx="853762" cy="8537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EC9E11-75A8-B5EE-A20A-736CD92E780A}"/>
                </a:ext>
              </a:extLst>
            </p:cNvPr>
            <p:cNvSpPr/>
            <p:nvPr/>
          </p:nvSpPr>
          <p:spPr>
            <a:xfrm>
              <a:off x="3352801" y="4752004"/>
              <a:ext cx="853762" cy="853762"/>
            </a:xfrm>
            <a:prstGeom prst="ellipse">
              <a:avLst/>
            </a:prstGeom>
            <a:solidFill>
              <a:srgbClr val="00144F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2C9440A-AA18-F46C-FE61-E5E9EE50A6A4}"/>
                </a:ext>
              </a:extLst>
            </p:cNvPr>
            <p:cNvSpPr/>
            <p:nvPr/>
          </p:nvSpPr>
          <p:spPr>
            <a:xfrm>
              <a:off x="3464701" y="4863904"/>
              <a:ext cx="629962" cy="629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ABA50-5091-A4AB-B69E-D434617EFB25}"/>
              </a:ext>
            </a:extLst>
          </p:cNvPr>
          <p:cNvCxnSpPr>
            <a:cxnSpLocks/>
          </p:cNvCxnSpPr>
          <p:nvPr/>
        </p:nvCxnSpPr>
        <p:spPr>
          <a:xfrm>
            <a:off x="533947" y="4341601"/>
            <a:ext cx="2641872" cy="0"/>
          </a:xfrm>
          <a:prstGeom prst="line">
            <a:avLst/>
          </a:prstGeom>
          <a:ln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0FD8120-BF9C-80F5-E33B-1FFF814FA97D}"/>
              </a:ext>
            </a:extLst>
          </p:cNvPr>
          <p:cNvCxnSpPr>
            <a:cxnSpLocks/>
          </p:cNvCxnSpPr>
          <p:nvPr/>
        </p:nvCxnSpPr>
        <p:spPr>
          <a:xfrm>
            <a:off x="9034191" y="4341601"/>
            <a:ext cx="2641872" cy="0"/>
          </a:xfrm>
          <a:prstGeom prst="line">
            <a:avLst/>
          </a:prstGeom>
          <a:ln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7BA00-C684-D4AC-CFDF-48F61A778F7F}"/>
              </a:ext>
            </a:extLst>
          </p:cNvPr>
          <p:cNvGrpSpPr/>
          <p:nvPr/>
        </p:nvGrpSpPr>
        <p:grpSpPr>
          <a:xfrm>
            <a:off x="7840153" y="3493532"/>
            <a:ext cx="346075" cy="349250"/>
            <a:chOff x="6283325" y="2890838"/>
            <a:chExt cx="346075" cy="349250"/>
          </a:xfrm>
        </p:grpSpPr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3886F283-ECCA-2E1F-E2A3-C01DA5BDF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3087688"/>
              <a:ext cx="142875" cy="84138"/>
            </a:xfrm>
            <a:custGeom>
              <a:avLst/>
              <a:gdLst>
                <a:gd name="T0" fmla="*/ 90 w 90"/>
                <a:gd name="T1" fmla="*/ 0 h 53"/>
                <a:gd name="T2" fmla="*/ 0 w 90"/>
                <a:gd name="T3" fmla="*/ 0 h 53"/>
                <a:gd name="T4" fmla="*/ 0 w 90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53">
                  <a:moveTo>
                    <a:pt x="90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E45A0575-4994-7742-039D-33C158B53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3011488"/>
              <a:ext cx="188913" cy="84138"/>
            </a:xfrm>
            <a:custGeom>
              <a:avLst/>
              <a:gdLst>
                <a:gd name="T0" fmla="*/ 0 w 119"/>
                <a:gd name="T1" fmla="*/ 53 h 53"/>
                <a:gd name="T2" fmla="*/ 0 w 119"/>
                <a:gd name="T3" fmla="*/ 0 h 53"/>
                <a:gd name="T4" fmla="*/ 119 w 119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53">
                  <a:moveTo>
                    <a:pt x="0" y="53"/>
                  </a:moveTo>
                  <a:lnTo>
                    <a:pt x="0" y="0"/>
                  </a:lnTo>
                  <a:lnTo>
                    <a:pt x="119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4107D1-380F-C169-A492-EB18A9F4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325" y="2935288"/>
              <a:ext cx="166688" cy="76200"/>
            </a:xfrm>
            <a:prstGeom prst="rect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Line 21">
              <a:extLst>
                <a:ext uri="{FF2B5EF4-FFF2-40B4-BE49-F238E27FC236}">
                  <a16:creationId xmlns:a16="http://schemas.microsoft.com/office/drawing/2014/main" id="{C6EF5B60-78EF-24BA-9FC8-3A7B342CA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3650" y="2935288"/>
              <a:ext cx="0" cy="7620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22">
              <a:extLst>
                <a:ext uri="{FF2B5EF4-FFF2-40B4-BE49-F238E27FC236}">
                  <a16:creationId xmlns:a16="http://schemas.microsoft.com/office/drawing/2014/main" id="{ECC201FF-1F93-A271-57F8-4716D7803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3011488"/>
              <a:ext cx="0" cy="7620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Line 23">
              <a:extLst>
                <a:ext uri="{FF2B5EF4-FFF2-40B4-BE49-F238E27FC236}">
                  <a16:creationId xmlns:a16="http://schemas.microsoft.com/office/drawing/2014/main" id="{56C31248-43A8-31D3-1E77-099DE7B31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3650" y="3087688"/>
              <a:ext cx="0" cy="7620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Line 24">
              <a:extLst>
                <a:ext uri="{FF2B5EF4-FFF2-40B4-BE49-F238E27FC236}">
                  <a16:creationId xmlns:a16="http://schemas.microsoft.com/office/drawing/2014/main" id="{C37A5A6B-1351-E803-96D6-140858441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4625" y="3171825"/>
              <a:ext cx="0" cy="682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750793CA-2C1A-F752-D219-ED41FEC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5" y="2890838"/>
              <a:ext cx="104775" cy="101600"/>
            </a:xfrm>
            <a:custGeom>
              <a:avLst/>
              <a:gdLst>
                <a:gd name="T0" fmla="*/ 2 w 28"/>
                <a:gd name="T1" fmla="*/ 25 h 27"/>
                <a:gd name="T2" fmla="*/ 10 w 28"/>
                <a:gd name="T3" fmla="*/ 25 h 27"/>
                <a:gd name="T4" fmla="*/ 26 w 28"/>
                <a:gd name="T5" fmla="*/ 11 h 27"/>
                <a:gd name="T6" fmla="*/ 28 w 28"/>
                <a:gd name="T7" fmla="*/ 7 h 27"/>
                <a:gd name="T8" fmla="*/ 26 w 28"/>
                <a:gd name="T9" fmla="*/ 3 h 27"/>
                <a:gd name="T10" fmla="*/ 18 w 28"/>
                <a:gd name="T11" fmla="*/ 2 h 27"/>
                <a:gd name="T12" fmla="*/ 3 w 28"/>
                <a:gd name="T13" fmla="*/ 16 h 27"/>
                <a:gd name="T14" fmla="*/ 1 w 28"/>
                <a:gd name="T15" fmla="*/ 20 h 27"/>
                <a:gd name="T16" fmla="*/ 2 w 28"/>
                <a:gd name="T1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" y="25"/>
                  </a:moveTo>
                  <a:cubicBezTo>
                    <a:pt x="4" y="27"/>
                    <a:pt x="8" y="27"/>
                    <a:pt x="10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0"/>
                    <a:pt x="28" y="9"/>
                    <a:pt x="28" y="7"/>
                  </a:cubicBezTo>
                  <a:cubicBezTo>
                    <a:pt x="28" y="5"/>
                    <a:pt x="28" y="4"/>
                    <a:pt x="26" y="3"/>
                  </a:cubicBezTo>
                  <a:cubicBezTo>
                    <a:pt x="24" y="0"/>
                    <a:pt x="20" y="0"/>
                    <a:pt x="18" y="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7"/>
                    <a:pt x="1" y="19"/>
                    <a:pt x="1" y="20"/>
                  </a:cubicBezTo>
                  <a:cubicBezTo>
                    <a:pt x="0" y="22"/>
                    <a:pt x="1" y="23"/>
                    <a:pt x="2" y="25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84144DA0-8029-2B78-8B6E-86E70DE88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5" y="2986088"/>
              <a:ext cx="55563" cy="104775"/>
            </a:xfrm>
            <a:custGeom>
              <a:avLst/>
              <a:gdLst>
                <a:gd name="T0" fmla="*/ 5 w 35"/>
                <a:gd name="T1" fmla="*/ 0 h 66"/>
                <a:gd name="T2" fmla="*/ 35 w 35"/>
                <a:gd name="T3" fmla="*/ 33 h 66"/>
                <a:gd name="T4" fmla="*/ 0 w 35"/>
                <a:gd name="T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66">
                  <a:moveTo>
                    <a:pt x="5" y="0"/>
                  </a:moveTo>
                  <a:lnTo>
                    <a:pt x="35" y="33"/>
                  </a:lnTo>
                  <a:lnTo>
                    <a:pt x="0" y="66"/>
                  </a:ln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F365C71E-1591-1D0D-D2D8-1CE7929D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3019425"/>
              <a:ext cx="153988" cy="155575"/>
            </a:xfrm>
            <a:custGeom>
              <a:avLst/>
              <a:gdLst>
                <a:gd name="T0" fmla="*/ 14 w 41"/>
                <a:gd name="T1" fmla="*/ 5 h 41"/>
                <a:gd name="T2" fmla="*/ 24 w 41"/>
                <a:gd name="T3" fmla="*/ 3 h 41"/>
                <a:gd name="T4" fmla="*/ 38 w 41"/>
                <a:gd name="T5" fmla="*/ 17 h 41"/>
                <a:gd name="T6" fmla="*/ 36 w 41"/>
                <a:gd name="T7" fmla="*/ 27 h 41"/>
                <a:gd name="T8" fmla="*/ 0 w 41"/>
                <a:gd name="T9" fmla="*/ 41 h 41"/>
                <a:gd name="T10" fmla="*/ 14 w 41"/>
                <a:gd name="T11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14" y="5"/>
                  </a:moveTo>
                  <a:cubicBezTo>
                    <a:pt x="15" y="1"/>
                    <a:pt x="21" y="0"/>
                    <a:pt x="24" y="3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21"/>
                    <a:pt x="41" y="26"/>
                    <a:pt x="36" y="27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14" y="5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1A3C802B-8C36-4BF8-71E8-0E5ECF208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3163888"/>
              <a:ext cx="346075" cy="76200"/>
            </a:xfrm>
            <a:custGeom>
              <a:avLst/>
              <a:gdLst>
                <a:gd name="T0" fmla="*/ 171 w 218"/>
                <a:gd name="T1" fmla="*/ 0 h 48"/>
                <a:gd name="T2" fmla="*/ 218 w 218"/>
                <a:gd name="T3" fmla="*/ 0 h 48"/>
                <a:gd name="T4" fmla="*/ 218 w 218"/>
                <a:gd name="T5" fmla="*/ 48 h 48"/>
                <a:gd name="T6" fmla="*/ 0 w 218"/>
                <a:gd name="T7" fmla="*/ 48 h 48"/>
                <a:gd name="T8" fmla="*/ 0 w 218"/>
                <a:gd name="T9" fmla="*/ 0 h 48"/>
                <a:gd name="T10" fmla="*/ 71 w 218"/>
                <a:gd name="T11" fmla="*/ 0 h 48"/>
                <a:gd name="T12" fmla="*/ 76 w 218"/>
                <a:gd name="T13" fmla="*/ 0 h 48"/>
                <a:gd name="T14" fmla="*/ 76 w 21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48">
                  <a:moveTo>
                    <a:pt x="171" y="0"/>
                  </a:moveTo>
                  <a:lnTo>
                    <a:pt x="218" y="0"/>
                  </a:lnTo>
                  <a:lnTo>
                    <a:pt x="218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6" y="0"/>
                  </a:lnTo>
                  <a:lnTo>
                    <a:pt x="76" y="48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2957D-1B52-98A4-706A-207E63679024}"/>
              </a:ext>
            </a:extLst>
          </p:cNvPr>
          <p:cNvGrpSpPr/>
          <p:nvPr/>
        </p:nvGrpSpPr>
        <p:grpSpPr>
          <a:xfrm>
            <a:off x="4025754" y="3493532"/>
            <a:ext cx="301626" cy="349250"/>
            <a:chOff x="7740650" y="2890838"/>
            <a:chExt cx="301626" cy="34925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BB00A3-AF10-686D-3C31-AE1E932FF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300" y="3071813"/>
              <a:ext cx="60325" cy="76200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3">
              <a:extLst>
                <a:ext uri="{FF2B5EF4-FFF2-40B4-BE49-F238E27FC236}">
                  <a16:creationId xmlns:a16="http://schemas.microsoft.com/office/drawing/2014/main" id="{48CB3CD8-B372-EBA6-601B-88C02731B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2890838"/>
              <a:ext cx="120650" cy="180975"/>
            </a:xfrm>
            <a:custGeom>
              <a:avLst/>
              <a:gdLst>
                <a:gd name="T0" fmla="*/ 0 w 32"/>
                <a:gd name="T1" fmla="*/ 16 h 48"/>
                <a:gd name="T2" fmla="*/ 16 w 32"/>
                <a:gd name="T3" fmla="*/ 0 h 48"/>
                <a:gd name="T4" fmla="*/ 32 w 32"/>
                <a:gd name="T5" fmla="*/ 16 h 48"/>
                <a:gd name="T6" fmla="*/ 32 w 32"/>
                <a:gd name="T7" fmla="*/ 48 h 48"/>
                <a:gd name="T8" fmla="*/ 0 w 32"/>
                <a:gd name="T9" fmla="*/ 48 h 48"/>
                <a:gd name="T10" fmla="*/ 0 w 32"/>
                <a:gd name="T11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8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16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Line 44">
              <a:extLst>
                <a:ext uri="{FF2B5EF4-FFF2-40B4-BE49-F238E27FC236}">
                  <a16:creationId xmlns:a16="http://schemas.microsoft.com/office/drawing/2014/main" id="{F8C8816B-EE20-C621-5049-5CE12C779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1463" y="3148013"/>
              <a:ext cx="0" cy="9207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782AF7BD-345A-D11B-2A98-4F196DCC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35288"/>
              <a:ext cx="90488" cy="31750"/>
            </a:xfrm>
            <a:custGeom>
              <a:avLst/>
              <a:gdLst>
                <a:gd name="T0" fmla="*/ 24 w 24"/>
                <a:gd name="T1" fmla="*/ 4 h 8"/>
                <a:gd name="T2" fmla="*/ 20 w 24"/>
                <a:gd name="T3" fmla="*/ 8 h 8"/>
                <a:gd name="T4" fmla="*/ 0 w 24"/>
                <a:gd name="T5" fmla="*/ 8 h 8"/>
                <a:gd name="T6" fmla="*/ 0 w 24"/>
                <a:gd name="T7" fmla="*/ 0 h 8"/>
                <a:gd name="T8" fmla="*/ 20 w 24"/>
                <a:gd name="T9" fmla="*/ 0 h 8"/>
                <a:gd name="T10" fmla="*/ 24 w 2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4" y="4"/>
                  </a:moveTo>
                  <a:cubicBezTo>
                    <a:pt x="24" y="6"/>
                    <a:pt x="22" y="8"/>
                    <a:pt x="2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5C0BE425-9A7F-D990-AA6A-DFC040C93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2935288"/>
              <a:ext cx="90488" cy="31750"/>
            </a:xfrm>
            <a:custGeom>
              <a:avLst/>
              <a:gdLst>
                <a:gd name="T0" fmla="*/ 0 w 24"/>
                <a:gd name="T1" fmla="*/ 4 h 8"/>
                <a:gd name="T2" fmla="*/ 4 w 24"/>
                <a:gd name="T3" fmla="*/ 0 h 8"/>
                <a:gd name="T4" fmla="*/ 24 w 24"/>
                <a:gd name="T5" fmla="*/ 0 h 8"/>
                <a:gd name="T6" fmla="*/ 24 w 24"/>
                <a:gd name="T7" fmla="*/ 8 h 8"/>
                <a:gd name="T8" fmla="*/ 4 w 24"/>
                <a:gd name="T9" fmla="*/ 8 h 8"/>
                <a:gd name="T10" fmla="*/ 0 w 2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Line 47">
              <a:extLst>
                <a:ext uri="{FF2B5EF4-FFF2-40B4-BE49-F238E27FC236}">
                  <a16:creationId xmlns:a16="http://schemas.microsoft.com/office/drawing/2014/main" id="{AA9B3521-D77B-F187-6E5A-6B91BAAF3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9238" y="2935288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Line 48">
              <a:extLst>
                <a:ext uri="{FF2B5EF4-FFF2-40B4-BE49-F238E27FC236}">
                  <a16:creationId xmlns:a16="http://schemas.microsoft.com/office/drawing/2014/main" id="{C67280B0-64F3-CA5D-5679-A14AA3D52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9238" y="2967038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9">
              <a:extLst>
                <a:ext uri="{FF2B5EF4-FFF2-40B4-BE49-F238E27FC236}">
                  <a16:creationId xmlns:a16="http://schemas.microsoft.com/office/drawing/2014/main" id="{92274ADB-6BF4-0C23-5D6B-A364E4DC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3171825"/>
              <a:ext cx="90488" cy="44450"/>
            </a:xfrm>
            <a:custGeom>
              <a:avLst/>
              <a:gdLst>
                <a:gd name="T0" fmla="*/ 0 w 57"/>
                <a:gd name="T1" fmla="*/ 28 h 28"/>
                <a:gd name="T2" fmla="*/ 19 w 57"/>
                <a:gd name="T3" fmla="*/ 0 h 28"/>
                <a:gd name="T4" fmla="*/ 38 w 57"/>
                <a:gd name="T5" fmla="*/ 28 h 28"/>
                <a:gd name="T6" fmla="*/ 57 w 5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28">
                  <a:moveTo>
                    <a:pt x="0" y="28"/>
                  </a:moveTo>
                  <a:lnTo>
                    <a:pt x="19" y="0"/>
                  </a:lnTo>
                  <a:lnTo>
                    <a:pt x="38" y="28"/>
                  </a:lnTo>
                  <a:lnTo>
                    <a:pt x="57" y="0"/>
                  </a:ln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">
              <a:extLst>
                <a:ext uri="{FF2B5EF4-FFF2-40B4-BE49-F238E27FC236}">
                  <a16:creationId xmlns:a16="http://schemas.microsoft.com/office/drawing/2014/main" id="{0748F992-E0F7-6A76-F1E6-3D7B95647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3171825"/>
              <a:ext cx="90488" cy="44450"/>
            </a:xfrm>
            <a:custGeom>
              <a:avLst/>
              <a:gdLst>
                <a:gd name="T0" fmla="*/ 57 w 57"/>
                <a:gd name="T1" fmla="*/ 28 h 28"/>
                <a:gd name="T2" fmla="*/ 38 w 57"/>
                <a:gd name="T3" fmla="*/ 0 h 28"/>
                <a:gd name="T4" fmla="*/ 19 w 57"/>
                <a:gd name="T5" fmla="*/ 28 h 28"/>
                <a:gd name="T6" fmla="*/ 0 w 5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28">
                  <a:moveTo>
                    <a:pt x="57" y="28"/>
                  </a:moveTo>
                  <a:lnTo>
                    <a:pt x="38" y="0"/>
                  </a:lnTo>
                  <a:lnTo>
                    <a:pt x="19" y="28"/>
                  </a:ln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7E2A3A1-CC97-C363-B4D3-38197C4CF78E}"/>
              </a:ext>
            </a:extLst>
          </p:cNvPr>
          <p:cNvGrpSpPr/>
          <p:nvPr/>
        </p:nvGrpSpPr>
        <p:grpSpPr>
          <a:xfrm>
            <a:off x="4003530" y="5190360"/>
            <a:ext cx="346075" cy="349250"/>
            <a:chOff x="5562600" y="3617913"/>
            <a:chExt cx="346075" cy="349250"/>
          </a:xfrm>
        </p:grpSpPr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11EFBAB1-F7B2-59FC-6A6F-EE26CE132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617913"/>
              <a:ext cx="166688" cy="168275"/>
            </a:xfrm>
            <a:custGeom>
              <a:avLst/>
              <a:gdLst>
                <a:gd name="T0" fmla="*/ 34 w 105"/>
                <a:gd name="T1" fmla="*/ 96 h 106"/>
                <a:gd name="T2" fmla="*/ 0 w 105"/>
                <a:gd name="T3" fmla="*/ 106 h 106"/>
                <a:gd name="T4" fmla="*/ 10 w 105"/>
                <a:gd name="T5" fmla="*/ 72 h 106"/>
                <a:gd name="T6" fmla="*/ 81 w 105"/>
                <a:gd name="T7" fmla="*/ 0 h 106"/>
                <a:gd name="T8" fmla="*/ 105 w 105"/>
                <a:gd name="T9" fmla="*/ 24 h 106"/>
                <a:gd name="T10" fmla="*/ 34 w 105"/>
                <a:gd name="T11" fmla="*/ 9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34" y="96"/>
                  </a:moveTo>
                  <a:lnTo>
                    <a:pt x="0" y="106"/>
                  </a:lnTo>
                  <a:lnTo>
                    <a:pt x="10" y="72"/>
                  </a:lnTo>
                  <a:lnTo>
                    <a:pt x="81" y="0"/>
                  </a:lnTo>
                  <a:lnTo>
                    <a:pt x="105" y="24"/>
                  </a:lnTo>
                  <a:lnTo>
                    <a:pt x="34" y="96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Line 62">
              <a:extLst>
                <a:ext uri="{FF2B5EF4-FFF2-40B4-BE49-F238E27FC236}">
                  <a16:creationId xmlns:a16="http://schemas.microsoft.com/office/drawing/2014/main" id="{75D5C669-8BC0-D05F-622D-46695EAA3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8188" y="3649663"/>
              <a:ext cx="38100" cy="3651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Line 63">
              <a:extLst>
                <a:ext uri="{FF2B5EF4-FFF2-40B4-BE49-F238E27FC236}">
                  <a16:creationId xmlns:a16="http://schemas.microsoft.com/office/drawing/2014/main" id="{3ED96738-C45C-963D-A13F-D12A90EB2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5638" y="3732213"/>
              <a:ext cx="38100" cy="3810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AC6489C8-719E-FC5E-DAD3-831A31282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694113"/>
              <a:ext cx="346075" cy="273050"/>
            </a:xfrm>
            <a:custGeom>
              <a:avLst/>
              <a:gdLst>
                <a:gd name="T0" fmla="*/ 204 w 218"/>
                <a:gd name="T1" fmla="*/ 0 h 172"/>
                <a:gd name="T2" fmla="*/ 218 w 218"/>
                <a:gd name="T3" fmla="*/ 0 h 172"/>
                <a:gd name="T4" fmla="*/ 218 w 218"/>
                <a:gd name="T5" fmla="*/ 172 h 172"/>
                <a:gd name="T6" fmla="*/ 0 w 218"/>
                <a:gd name="T7" fmla="*/ 172 h 172"/>
                <a:gd name="T8" fmla="*/ 0 w 218"/>
                <a:gd name="T9" fmla="*/ 0 h 172"/>
                <a:gd name="T10" fmla="*/ 109 w 218"/>
                <a:gd name="T1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72">
                  <a:moveTo>
                    <a:pt x="204" y="0"/>
                  </a:moveTo>
                  <a:lnTo>
                    <a:pt x="218" y="0"/>
                  </a:lnTo>
                  <a:lnTo>
                    <a:pt x="218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109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F50B07F1-47A2-9F85-A918-C76E19FA7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0" y="3740150"/>
              <a:ext cx="255588" cy="182563"/>
            </a:xfrm>
            <a:custGeom>
              <a:avLst/>
              <a:gdLst>
                <a:gd name="T0" fmla="*/ 43 w 161"/>
                <a:gd name="T1" fmla="*/ 0 h 115"/>
                <a:gd name="T2" fmla="*/ 0 w 161"/>
                <a:gd name="T3" fmla="*/ 0 h 115"/>
                <a:gd name="T4" fmla="*/ 0 w 161"/>
                <a:gd name="T5" fmla="*/ 115 h 115"/>
                <a:gd name="T6" fmla="*/ 86 w 161"/>
                <a:gd name="T7" fmla="*/ 115 h 115"/>
                <a:gd name="T8" fmla="*/ 86 w 161"/>
                <a:gd name="T9" fmla="*/ 76 h 115"/>
                <a:gd name="T10" fmla="*/ 133 w 161"/>
                <a:gd name="T11" fmla="*/ 76 h 115"/>
                <a:gd name="T12" fmla="*/ 133 w 161"/>
                <a:gd name="T13" fmla="*/ 115 h 115"/>
                <a:gd name="T14" fmla="*/ 161 w 161"/>
                <a:gd name="T15" fmla="*/ 115 h 115"/>
                <a:gd name="T16" fmla="*/ 161 w 161"/>
                <a:gd name="T17" fmla="*/ 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15">
                  <a:moveTo>
                    <a:pt x="43" y="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86" y="115"/>
                  </a:lnTo>
                  <a:lnTo>
                    <a:pt x="86" y="76"/>
                  </a:lnTo>
                  <a:lnTo>
                    <a:pt x="133" y="76"/>
                  </a:lnTo>
                  <a:lnTo>
                    <a:pt x="133" y="115"/>
                  </a:lnTo>
                  <a:lnTo>
                    <a:pt x="161" y="115"/>
                  </a:lnTo>
                  <a:lnTo>
                    <a:pt x="161" y="5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Line 66">
              <a:extLst>
                <a:ext uri="{FF2B5EF4-FFF2-40B4-BE49-F238E27FC236}">
                  <a16:creationId xmlns:a16="http://schemas.microsoft.com/office/drawing/2014/main" id="{DA0A2C64-9D59-F4A2-8F86-B2F66777B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3575" y="3890963"/>
              <a:ext cx="74613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67">
              <a:extLst>
                <a:ext uri="{FF2B5EF4-FFF2-40B4-BE49-F238E27FC236}">
                  <a16:creationId xmlns:a16="http://schemas.microsoft.com/office/drawing/2014/main" id="{E3209239-3475-FE4D-CA0D-E141A1799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3575" y="3922713"/>
              <a:ext cx="74613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Line 68">
              <a:extLst>
                <a:ext uri="{FF2B5EF4-FFF2-40B4-BE49-F238E27FC236}">
                  <a16:creationId xmlns:a16="http://schemas.microsoft.com/office/drawing/2014/main" id="{582F6A04-AF89-9AA2-1317-032A7EC1C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7050" y="3816350"/>
              <a:ext cx="68263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Line 69">
              <a:extLst>
                <a:ext uri="{FF2B5EF4-FFF2-40B4-BE49-F238E27FC236}">
                  <a16:creationId xmlns:a16="http://schemas.microsoft.com/office/drawing/2014/main" id="{EE7A030D-E7FF-4ADD-B0BE-C5EE3DF73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5963" y="3830638"/>
              <a:ext cx="666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Line 70">
              <a:extLst>
                <a:ext uri="{FF2B5EF4-FFF2-40B4-BE49-F238E27FC236}">
                  <a16:creationId xmlns:a16="http://schemas.microsoft.com/office/drawing/2014/main" id="{EAE11438-AF02-FE39-9B2C-A2F9DDBB8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5963" y="3800475"/>
              <a:ext cx="666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D762604F-3D48-0F30-936C-BDA8AAA8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0" y="3860800"/>
              <a:ext cx="60325" cy="53975"/>
            </a:xfrm>
            <a:custGeom>
              <a:avLst/>
              <a:gdLst>
                <a:gd name="T0" fmla="*/ 0 w 38"/>
                <a:gd name="T1" fmla="*/ 0 h 34"/>
                <a:gd name="T2" fmla="*/ 38 w 38"/>
                <a:gd name="T3" fmla="*/ 0 h 34"/>
                <a:gd name="T4" fmla="*/ 38 w 3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4">
                  <a:moveTo>
                    <a:pt x="0" y="0"/>
                  </a:moveTo>
                  <a:lnTo>
                    <a:pt x="38" y="0"/>
                  </a:lnTo>
                  <a:lnTo>
                    <a:pt x="38" y="34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B0FDCE4-E9C6-C891-802E-27E7DC9DDE50}"/>
              </a:ext>
            </a:extLst>
          </p:cNvPr>
          <p:cNvGrpSpPr/>
          <p:nvPr/>
        </p:nvGrpSpPr>
        <p:grpSpPr>
          <a:xfrm>
            <a:off x="5922963" y="2797079"/>
            <a:ext cx="346075" cy="334963"/>
            <a:chOff x="3398838" y="2905125"/>
            <a:chExt cx="346075" cy="33496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76B67F1-71FB-1CEF-C6EA-467BB40A2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588" y="3194050"/>
              <a:ext cx="44450" cy="46038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1362475-2AA1-B0AB-8641-21FC73AC1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713" y="3194050"/>
              <a:ext cx="44450" cy="46038"/>
            </a:xfrm>
            <a:prstGeom prst="ellips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6">
              <a:extLst>
                <a:ext uri="{FF2B5EF4-FFF2-40B4-BE49-F238E27FC236}">
                  <a16:creationId xmlns:a16="http://schemas.microsoft.com/office/drawing/2014/main" id="{B6BD317C-1B46-6925-678E-A2B0E0D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35288"/>
              <a:ext cx="346075" cy="258763"/>
            </a:xfrm>
            <a:custGeom>
              <a:avLst/>
              <a:gdLst>
                <a:gd name="T0" fmla="*/ 194 w 218"/>
                <a:gd name="T1" fmla="*/ 0 h 163"/>
                <a:gd name="T2" fmla="*/ 170 w 218"/>
                <a:gd name="T3" fmla="*/ 0 h 163"/>
                <a:gd name="T4" fmla="*/ 170 w 218"/>
                <a:gd name="T5" fmla="*/ 134 h 163"/>
                <a:gd name="T6" fmla="*/ 0 w 218"/>
                <a:gd name="T7" fmla="*/ 134 h 163"/>
                <a:gd name="T8" fmla="*/ 0 w 218"/>
                <a:gd name="T9" fmla="*/ 163 h 163"/>
                <a:gd name="T10" fmla="*/ 218 w 218"/>
                <a:gd name="T11" fmla="*/ 163 h 163"/>
                <a:gd name="T12" fmla="*/ 218 w 218"/>
                <a:gd name="T13" fmla="*/ 29 h 163"/>
                <a:gd name="T14" fmla="*/ 194 w 218"/>
                <a:gd name="T1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163">
                  <a:moveTo>
                    <a:pt x="194" y="0"/>
                  </a:moveTo>
                  <a:lnTo>
                    <a:pt x="170" y="0"/>
                  </a:lnTo>
                  <a:lnTo>
                    <a:pt x="170" y="134"/>
                  </a:lnTo>
                  <a:lnTo>
                    <a:pt x="0" y="134"/>
                  </a:lnTo>
                  <a:lnTo>
                    <a:pt x="0" y="163"/>
                  </a:lnTo>
                  <a:lnTo>
                    <a:pt x="218" y="163"/>
                  </a:lnTo>
                  <a:lnTo>
                    <a:pt x="218" y="29"/>
                  </a:lnTo>
                  <a:lnTo>
                    <a:pt x="194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7">
              <a:extLst>
                <a:ext uri="{FF2B5EF4-FFF2-40B4-BE49-F238E27FC236}">
                  <a16:creationId xmlns:a16="http://schemas.microsoft.com/office/drawing/2014/main" id="{5337B87E-9BB2-D318-73A3-C135DF96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05125"/>
              <a:ext cx="255588" cy="228600"/>
            </a:xfrm>
            <a:custGeom>
              <a:avLst/>
              <a:gdLst>
                <a:gd name="T0" fmla="*/ 68 w 68"/>
                <a:gd name="T1" fmla="*/ 28 h 60"/>
                <a:gd name="T2" fmla="*/ 36 w 68"/>
                <a:gd name="T3" fmla="*/ 60 h 60"/>
                <a:gd name="T4" fmla="*/ 32 w 68"/>
                <a:gd name="T5" fmla="*/ 60 h 60"/>
                <a:gd name="T6" fmla="*/ 0 w 68"/>
                <a:gd name="T7" fmla="*/ 28 h 60"/>
                <a:gd name="T8" fmla="*/ 0 w 68"/>
                <a:gd name="T9" fmla="*/ 22 h 60"/>
                <a:gd name="T10" fmla="*/ 12 w 68"/>
                <a:gd name="T11" fmla="*/ 0 h 60"/>
                <a:gd name="T12" fmla="*/ 56 w 68"/>
                <a:gd name="T13" fmla="*/ 0 h 60"/>
                <a:gd name="T14" fmla="*/ 68 w 68"/>
                <a:gd name="T15" fmla="*/ 22 h 60"/>
                <a:gd name="T16" fmla="*/ 68 w 68"/>
                <a:gd name="T17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0">
                  <a:moveTo>
                    <a:pt x="68" y="28"/>
                  </a:moveTo>
                  <a:cubicBezTo>
                    <a:pt x="68" y="46"/>
                    <a:pt x="54" y="60"/>
                    <a:pt x="3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60"/>
                    <a:pt x="0" y="46"/>
                    <a:pt x="0" y="2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68" y="28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Line 98">
              <a:extLst>
                <a:ext uri="{FF2B5EF4-FFF2-40B4-BE49-F238E27FC236}">
                  <a16:creationId xmlns:a16="http://schemas.microsoft.com/office/drawing/2014/main" id="{BD4E9F9E-7ADB-95BC-C269-2E13D8BED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775" y="2973388"/>
              <a:ext cx="0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Line 99">
              <a:extLst>
                <a:ext uri="{FF2B5EF4-FFF2-40B4-BE49-F238E27FC236}">
                  <a16:creationId xmlns:a16="http://schemas.microsoft.com/office/drawing/2014/main" id="{8DED8675-560A-CF8C-FB20-BF2289A8E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2013" y="2981325"/>
              <a:ext cx="249238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Line 100">
              <a:extLst>
                <a:ext uri="{FF2B5EF4-FFF2-40B4-BE49-F238E27FC236}">
                  <a16:creationId xmlns:a16="http://schemas.microsoft.com/office/drawing/2014/main" id="{D49397FD-CA90-6A64-7B5B-DF38C5B76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2013" y="3041650"/>
              <a:ext cx="249238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Line 101">
              <a:extLst>
                <a:ext uri="{FF2B5EF4-FFF2-40B4-BE49-F238E27FC236}">
                  <a16:creationId xmlns:a16="http://schemas.microsoft.com/office/drawing/2014/main" id="{C3C9976D-5540-404F-8450-EE6875C39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6813" y="3011488"/>
              <a:ext cx="38100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Line 102">
              <a:extLst>
                <a:ext uri="{FF2B5EF4-FFF2-40B4-BE49-F238E27FC236}">
                  <a16:creationId xmlns:a16="http://schemas.microsoft.com/office/drawing/2014/main" id="{9AF9ED8F-8B94-E43B-EBF9-EDB33279B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6813" y="3041650"/>
              <a:ext cx="38100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AA90B341-B0B6-603D-4C1B-B44CDF196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6813" y="3071813"/>
              <a:ext cx="38100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D24F527-EB8C-2CEF-44E1-0E05F0F6E880}"/>
              </a:ext>
            </a:extLst>
          </p:cNvPr>
          <p:cNvGrpSpPr/>
          <p:nvPr/>
        </p:nvGrpSpPr>
        <p:grpSpPr>
          <a:xfrm>
            <a:off x="7840153" y="5191947"/>
            <a:ext cx="346075" cy="346076"/>
            <a:chOff x="4119563" y="3255963"/>
            <a:chExt cx="346075" cy="346076"/>
          </a:xfrm>
        </p:grpSpPr>
        <p:sp>
          <p:nvSpPr>
            <p:cNvPr id="111" name="Rectangle 88">
              <a:extLst>
                <a:ext uri="{FF2B5EF4-FFF2-40B4-BE49-F238E27FC236}">
                  <a16:creationId xmlns:a16="http://schemas.microsoft.com/office/drawing/2014/main" id="{43CFF7FA-A890-123D-AC01-F95D164DA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3360738"/>
              <a:ext cx="136525" cy="241300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Rectangle 89">
              <a:extLst>
                <a:ext uri="{FF2B5EF4-FFF2-40B4-BE49-F238E27FC236}">
                  <a16:creationId xmlns:a16="http://schemas.microsoft.com/office/drawing/2014/main" id="{803620CD-D6FE-E03A-BBD5-8F7B578E6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438" y="3300413"/>
              <a:ext cx="104775" cy="60325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Line 90">
              <a:extLst>
                <a:ext uri="{FF2B5EF4-FFF2-40B4-BE49-F238E27FC236}">
                  <a16:creationId xmlns:a16="http://schemas.microsoft.com/office/drawing/2014/main" id="{6B75C3C7-A17F-F02C-7165-9E133808C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9888" y="3255963"/>
              <a:ext cx="0" cy="4445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Rectangle 91">
              <a:extLst>
                <a:ext uri="{FF2B5EF4-FFF2-40B4-BE49-F238E27FC236}">
                  <a16:creationId xmlns:a16="http://schemas.microsoft.com/office/drawing/2014/main" id="{B7E7C4D1-0D4C-565C-085A-B32DA9329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390901"/>
              <a:ext cx="104775" cy="211138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Rectangle 92">
              <a:extLst>
                <a:ext uri="{FF2B5EF4-FFF2-40B4-BE49-F238E27FC236}">
                  <a16:creationId xmlns:a16="http://schemas.microsoft.com/office/drawing/2014/main" id="{779ECBB4-7C63-6C1C-6268-8D1AA28D9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1" y="3346451"/>
              <a:ext cx="76200" cy="44450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Line 93">
              <a:extLst>
                <a:ext uri="{FF2B5EF4-FFF2-40B4-BE49-F238E27FC236}">
                  <a16:creationId xmlns:a16="http://schemas.microsoft.com/office/drawing/2014/main" id="{71DF6F26-37F4-A06B-9DE8-791AB452D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088" y="3451226"/>
              <a:ext cx="10477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Line 94">
              <a:extLst>
                <a:ext uri="{FF2B5EF4-FFF2-40B4-BE49-F238E27FC236}">
                  <a16:creationId xmlns:a16="http://schemas.microsoft.com/office/drawing/2014/main" id="{2E623106-B4B0-7377-5BDE-050740139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088" y="3602038"/>
              <a:ext cx="10477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Line 95">
              <a:extLst>
                <a:ext uri="{FF2B5EF4-FFF2-40B4-BE49-F238E27FC236}">
                  <a16:creationId xmlns:a16="http://schemas.microsoft.com/office/drawing/2014/main" id="{34672400-2117-DBAB-FBD3-53057BF88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5601" y="3330576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Line 96">
              <a:extLst>
                <a:ext uri="{FF2B5EF4-FFF2-40B4-BE49-F238E27FC236}">
                  <a16:creationId xmlns:a16="http://schemas.microsoft.com/office/drawing/2014/main" id="{191E83E7-1D92-4EB9-1C4B-85CC1622F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390901"/>
              <a:ext cx="7620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Line 97">
              <a:extLst>
                <a:ext uri="{FF2B5EF4-FFF2-40B4-BE49-F238E27FC236}">
                  <a16:creationId xmlns:a16="http://schemas.microsoft.com/office/drawing/2014/main" id="{D23B53E9-280F-9EE2-75DF-3DBCF6315B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421063"/>
              <a:ext cx="7620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Line 98">
              <a:extLst>
                <a:ext uri="{FF2B5EF4-FFF2-40B4-BE49-F238E27FC236}">
                  <a16:creationId xmlns:a16="http://schemas.microsoft.com/office/drawing/2014/main" id="{1E14CD25-D8CC-7AD5-0953-301887380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451226"/>
              <a:ext cx="7620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89D568AB-23A6-8D49-55A1-E1AB30F67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481388"/>
              <a:ext cx="7620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D4B24A64-92BB-1B36-FE88-64C7B7A6D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511551"/>
              <a:ext cx="7620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AEA0DBBE-35E6-14BA-C8C7-63B4D3E59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541713"/>
              <a:ext cx="7620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85268ED1-A1A9-AE85-1D43-39E4F8ECA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421063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D27EA578-1285-01F8-EE94-691D7D53C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451226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DD4FD503-D1F4-81AB-442B-E9EF36C75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481388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Line 105">
              <a:extLst>
                <a:ext uri="{FF2B5EF4-FFF2-40B4-BE49-F238E27FC236}">
                  <a16:creationId xmlns:a16="http://schemas.microsoft.com/office/drawing/2014/main" id="{5765B144-E51D-5198-5657-754231473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511551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Line 106">
              <a:extLst>
                <a:ext uri="{FF2B5EF4-FFF2-40B4-BE49-F238E27FC236}">
                  <a16:creationId xmlns:a16="http://schemas.microsoft.com/office/drawing/2014/main" id="{11264E2A-C854-CE81-151D-676797ABA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541713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Line 107">
              <a:extLst>
                <a:ext uri="{FF2B5EF4-FFF2-40B4-BE49-F238E27FC236}">
                  <a16:creationId xmlns:a16="http://schemas.microsoft.com/office/drawing/2014/main" id="{16BE904A-ECC8-069E-867E-1DACB194B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1" y="3481388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Line 108">
              <a:extLst>
                <a:ext uri="{FF2B5EF4-FFF2-40B4-BE49-F238E27FC236}">
                  <a16:creationId xmlns:a16="http://schemas.microsoft.com/office/drawing/2014/main" id="{BA18E528-B113-F703-40EB-9A626EBBA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1" y="3511551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Line 109">
              <a:extLst>
                <a:ext uri="{FF2B5EF4-FFF2-40B4-BE49-F238E27FC236}">
                  <a16:creationId xmlns:a16="http://schemas.microsoft.com/office/drawing/2014/main" id="{1FB08172-26D7-41EE-5733-7337A32BB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1" y="3541713"/>
              <a:ext cx="44450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Rectangle 110">
              <a:extLst>
                <a:ext uri="{FF2B5EF4-FFF2-40B4-BE49-F238E27FC236}">
                  <a16:creationId xmlns:a16="http://schemas.microsoft.com/office/drawing/2014/main" id="{C0F8E2E6-CF1A-75F9-2450-AF7256DEA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601" y="3571876"/>
              <a:ext cx="30163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Rectangle 111">
              <a:extLst>
                <a:ext uri="{FF2B5EF4-FFF2-40B4-BE49-F238E27FC236}">
                  <a16:creationId xmlns:a16="http://schemas.microsoft.com/office/drawing/2014/main" id="{099350D7-C443-188D-1AC9-CDB1CF29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3571876"/>
              <a:ext cx="30163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itle 1023">
            <a:extLst>
              <a:ext uri="{FF2B5EF4-FFF2-40B4-BE49-F238E27FC236}">
                <a16:creationId xmlns:a16="http://schemas.microsoft.com/office/drawing/2014/main" id="{811D75E6-897C-EA8B-7284-9491CC25099A}"/>
              </a:ext>
            </a:extLst>
          </p:cNvPr>
          <p:cNvSpPr txBox="1">
            <a:spLocks/>
          </p:cNvSpPr>
          <p:nvPr/>
        </p:nvSpPr>
        <p:spPr>
          <a:xfrm>
            <a:off x="3857417" y="549275"/>
            <a:ext cx="4477167" cy="7017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1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8C0E5832-46C4-B8D5-22CD-0AF4A87A8255}"/>
              </a:ext>
            </a:extLst>
          </p:cNvPr>
          <p:cNvSpPr/>
          <p:nvPr/>
        </p:nvSpPr>
        <p:spPr>
          <a:xfrm>
            <a:off x="9985590" y="0"/>
            <a:ext cx="1560402" cy="2401471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1955E77-16C2-4C9B-82C0-6A25623A1AD9}"/>
              </a:ext>
            </a:extLst>
          </p:cNvPr>
          <p:cNvGrpSpPr/>
          <p:nvPr/>
        </p:nvGrpSpPr>
        <p:grpSpPr>
          <a:xfrm rot="1116255" flipH="1">
            <a:off x="9727476" y="1461365"/>
            <a:ext cx="2076630" cy="2771862"/>
            <a:chOff x="10587401" y="3138244"/>
            <a:chExt cx="1242834" cy="1658921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23AC469-1B05-60F0-B73A-32CCA7CA2F49}"/>
                </a:ext>
              </a:extLst>
            </p:cNvPr>
            <p:cNvSpPr/>
            <p:nvPr/>
          </p:nvSpPr>
          <p:spPr>
            <a:xfrm flipV="1">
              <a:off x="10587401" y="3138244"/>
              <a:ext cx="982652" cy="1648493"/>
            </a:xfrm>
            <a:custGeom>
              <a:avLst/>
              <a:gdLst>
                <a:gd name="connsiteX0" fmla="*/ 737753 w 982652"/>
                <a:gd name="connsiteY0" fmla="*/ 1648069 h 1648493"/>
                <a:gd name="connsiteX1" fmla="*/ 831624 w 982652"/>
                <a:gd name="connsiteY1" fmla="*/ 1627285 h 1648493"/>
                <a:gd name="connsiteX2" fmla="*/ 982652 w 982652"/>
                <a:gd name="connsiteY2" fmla="*/ 1574163 h 1648493"/>
                <a:gd name="connsiteX3" fmla="*/ 760060 w 982652"/>
                <a:gd name="connsiteY3" fmla="*/ 951663 h 1648493"/>
                <a:gd name="connsiteX4" fmla="*/ 760046 w 982652"/>
                <a:gd name="connsiteY4" fmla="*/ 951668 h 1648493"/>
                <a:gd name="connsiteX5" fmla="*/ 681735 w 982652"/>
                <a:gd name="connsiteY5" fmla="*/ 732691 h 1648493"/>
                <a:gd name="connsiteX6" fmla="*/ 681669 w 982652"/>
                <a:gd name="connsiteY6" fmla="*/ 732715 h 1648493"/>
                <a:gd name="connsiteX7" fmla="*/ 605918 w 982652"/>
                <a:gd name="connsiteY7" fmla="*/ 520861 h 1648493"/>
                <a:gd name="connsiteX8" fmla="*/ 605800 w 982652"/>
                <a:gd name="connsiteY8" fmla="*/ 520903 h 1648493"/>
                <a:gd name="connsiteX9" fmla="*/ 522878 w 982652"/>
                <a:gd name="connsiteY9" fmla="*/ 288989 h 1648493"/>
                <a:gd name="connsiteX10" fmla="*/ 522709 w 982652"/>
                <a:gd name="connsiteY10" fmla="*/ 289050 h 1648493"/>
                <a:gd name="connsiteX11" fmla="*/ 419348 w 982652"/>
                <a:gd name="connsiteY11" fmla="*/ 0 h 1648493"/>
                <a:gd name="connsiteX12" fmla="*/ 261505 w 982652"/>
                <a:gd name="connsiteY12" fmla="*/ 55920 h 1648493"/>
                <a:gd name="connsiteX13" fmla="*/ 261505 w 982652"/>
                <a:gd name="connsiteY13" fmla="*/ 55961 h 1648493"/>
                <a:gd name="connsiteX14" fmla="*/ 13832 w 982652"/>
                <a:gd name="connsiteY14" fmla="*/ 406157 h 1648493"/>
                <a:gd name="connsiteX15" fmla="*/ 4354 w 982652"/>
                <a:gd name="connsiteY15" fmla="*/ 476473 h 1648493"/>
                <a:gd name="connsiteX16" fmla="*/ 4155 w 982652"/>
                <a:gd name="connsiteY16" fmla="*/ 476545 h 1648493"/>
                <a:gd name="connsiteX17" fmla="*/ 612 w 982652"/>
                <a:gd name="connsiteY17" fmla="*/ 604160 h 1648493"/>
                <a:gd name="connsiteX18" fmla="*/ 12486 w 982652"/>
                <a:gd name="connsiteY18" fmla="*/ 735417 h 1648493"/>
                <a:gd name="connsiteX19" fmla="*/ 12450 w 982652"/>
                <a:gd name="connsiteY19" fmla="*/ 735430 h 1648493"/>
                <a:gd name="connsiteX20" fmla="*/ 12522 w 982652"/>
                <a:gd name="connsiteY20" fmla="*/ 735808 h 1648493"/>
                <a:gd name="connsiteX21" fmla="*/ 12545 w 982652"/>
                <a:gd name="connsiteY21" fmla="*/ 736068 h 1648493"/>
                <a:gd name="connsiteX22" fmla="*/ 12569 w 982652"/>
                <a:gd name="connsiteY22" fmla="*/ 736059 h 1648493"/>
                <a:gd name="connsiteX23" fmla="*/ 33422 w 982652"/>
                <a:gd name="connsiteY23" fmla="*/ 846421 h 1648493"/>
                <a:gd name="connsiteX24" fmla="*/ 63799 w 982652"/>
                <a:gd name="connsiteY24" fmla="*/ 956752 h 1648493"/>
                <a:gd name="connsiteX25" fmla="*/ 63869 w 982652"/>
                <a:gd name="connsiteY25" fmla="*/ 956727 h 1648493"/>
                <a:gd name="connsiteX26" fmla="*/ 103736 w 982652"/>
                <a:gd name="connsiteY26" fmla="*/ 1066375 h 1648493"/>
                <a:gd name="connsiteX27" fmla="*/ 152369 w 982652"/>
                <a:gd name="connsiteY27" fmla="*/ 1172481 h 1648493"/>
                <a:gd name="connsiteX28" fmla="*/ 152549 w 982652"/>
                <a:gd name="connsiteY28" fmla="*/ 1172416 h 1648493"/>
                <a:gd name="connsiteX29" fmla="*/ 207910 w 982652"/>
                <a:gd name="connsiteY29" fmla="*/ 1270694 h 1648493"/>
                <a:gd name="connsiteX30" fmla="*/ 415911 w 982652"/>
                <a:gd name="connsiteY30" fmla="*/ 1516997 h 1648493"/>
                <a:gd name="connsiteX31" fmla="*/ 737753 w 982652"/>
                <a:gd name="connsiteY31" fmla="*/ 1648069 h 164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2652" h="1648493">
                  <a:moveTo>
                    <a:pt x="737753" y="1648069"/>
                  </a:moveTo>
                  <a:cubicBezTo>
                    <a:pt x="770634" y="1646343"/>
                    <a:pt x="802081" y="1639358"/>
                    <a:pt x="831624" y="1627285"/>
                  </a:cubicBezTo>
                  <a:lnTo>
                    <a:pt x="982652" y="1574163"/>
                  </a:lnTo>
                  <a:lnTo>
                    <a:pt x="760060" y="951663"/>
                  </a:lnTo>
                  <a:lnTo>
                    <a:pt x="760046" y="951668"/>
                  </a:lnTo>
                  <a:lnTo>
                    <a:pt x="681735" y="732691"/>
                  </a:lnTo>
                  <a:lnTo>
                    <a:pt x="681669" y="732715"/>
                  </a:lnTo>
                  <a:lnTo>
                    <a:pt x="605918" y="520861"/>
                  </a:lnTo>
                  <a:lnTo>
                    <a:pt x="605800" y="520903"/>
                  </a:lnTo>
                  <a:lnTo>
                    <a:pt x="522878" y="288989"/>
                  </a:lnTo>
                  <a:lnTo>
                    <a:pt x="522709" y="289050"/>
                  </a:lnTo>
                  <a:lnTo>
                    <a:pt x="419348" y="0"/>
                  </a:lnTo>
                  <a:lnTo>
                    <a:pt x="261505" y="55920"/>
                  </a:lnTo>
                  <a:lnTo>
                    <a:pt x="261505" y="55961"/>
                  </a:lnTo>
                  <a:cubicBezTo>
                    <a:pt x="140432" y="94867"/>
                    <a:pt x="47920" y="215214"/>
                    <a:pt x="13832" y="406157"/>
                  </a:cubicBezTo>
                  <a:lnTo>
                    <a:pt x="4354" y="476473"/>
                  </a:lnTo>
                  <a:lnTo>
                    <a:pt x="4155" y="476545"/>
                  </a:lnTo>
                  <a:cubicBezTo>
                    <a:pt x="279" y="518052"/>
                    <a:pt x="-844" y="560748"/>
                    <a:pt x="612" y="604160"/>
                  </a:cubicBezTo>
                  <a:lnTo>
                    <a:pt x="12486" y="735417"/>
                  </a:lnTo>
                  <a:lnTo>
                    <a:pt x="12450" y="735430"/>
                  </a:lnTo>
                  <a:lnTo>
                    <a:pt x="12522" y="735808"/>
                  </a:lnTo>
                  <a:lnTo>
                    <a:pt x="12545" y="736068"/>
                  </a:lnTo>
                  <a:lnTo>
                    <a:pt x="12569" y="736059"/>
                  </a:lnTo>
                  <a:lnTo>
                    <a:pt x="33422" y="846421"/>
                  </a:lnTo>
                  <a:cubicBezTo>
                    <a:pt x="42013" y="883398"/>
                    <a:pt x="52171" y="920265"/>
                    <a:pt x="63799" y="956752"/>
                  </a:cubicBezTo>
                  <a:lnTo>
                    <a:pt x="63869" y="956727"/>
                  </a:lnTo>
                  <a:lnTo>
                    <a:pt x="103736" y="1066375"/>
                  </a:lnTo>
                  <a:cubicBezTo>
                    <a:pt x="118556" y="1102527"/>
                    <a:pt x="134801" y="1137992"/>
                    <a:pt x="152369" y="1172481"/>
                  </a:cubicBezTo>
                  <a:lnTo>
                    <a:pt x="152549" y="1172416"/>
                  </a:lnTo>
                  <a:lnTo>
                    <a:pt x="207910" y="1270694"/>
                  </a:lnTo>
                  <a:cubicBezTo>
                    <a:pt x="267458" y="1366458"/>
                    <a:pt x="337716" y="1451090"/>
                    <a:pt x="415911" y="1516997"/>
                  </a:cubicBezTo>
                  <a:cubicBezTo>
                    <a:pt x="527580" y="1611094"/>
                    <a:pt x="639113" y="1653247"/>
                    <a:pt x="737753" y="16480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AE18"/>
                </a:gs>
                <a:gs pos="100000">
                  <a:srgbClr val="795505"/>
                </a:gs>
              </a:gsLst>
              <a:lin ang="16200000" scaled="1"/>
              <a:tileRect/>
            </a:gra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2E2889B-52B7-84B0-65C1-997445DAD23D}"/>
                </a:ext>
              </a:extLst>
            </p:cNvPr>
            <p:cNvSpPr/>
            <p:nvPr/>
          </p:nvSpPr>
          <p:spPr>
            <a:xfrm flipV="1">
              <a:off x="10756895" y="3187801"/>
              <a:ext cx="1073340" cy="1609364"/>
            </a:xfrm>
            <a:custGeom>
              <a:avLst/>
              <a:gdLst>
                <a:gd name="connsiteX0" fmla="*/ 1049704 w 1073340"/>
                <a:gd name="connsiteY0" fmla="*/ 1239566 h 1609364"/>
                <a:gd name="connsiteX1" fmla="*/ 646974 w 1073340"/>
                <a:gd name="connsiteY1" fmla="*/ 125718 h 1609364"/>
                <a:gd name="connsiteX2" fmla="*/ 3872 w 1073340"/>
                <a:gd name="connsiteY2" fmla="*/ 358228 h 1609364"/>
                <a:gd name="connsiteX3" fmla="*/ 406602 w 1073340"/>
                <a:gd name="connsiteY3" fmla="*/ 1472084 h 1609364"/>
                <a:gd name="connsiteX4" fmla="*/ 1049704 w 1073340"/>
                <a:gd name="connsiteY4" fmla="*/ 1239566 h 160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340" h="1609364">
                  <a:moveTo>
                    <a:pt x="1049704" y="1239566"/>
                  </a:moveTo>
                  <a:cubicBezTo>
                    <a:pt x="1116107" y="867775"/>
                    <a:pt x="935767" y="369074"/>
                    <a:pt x="646974" y="125718"/>
                  </a:cubicBezTo>
                  <a:cubicBezTo>
                    <a:pt x="358181" y="-117678"/>
                    <a:pt x="70275" y="-13538"/>
                    <a:pt x="3872" y="358228"/>
                  </a:cubicBezTo>
                  <a:cubicBezTo>
                    <a:pt x="-62491" y="730035"/>
                    <a:pt x="117809" y="1228713"/>
                    <a:pt x="406602" y="1472084"/>
                  </a:cubicBezTo>
                  <a:cubicBezTo>
                    <a:pt x="695395" y="1715456"/>
                    <a:pt x="983342" y="1611353"/>
                    <a:pt x="1049704" y="1239566"/>
                  </a:cubicBez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46F6A37-57EB-E9B5-B667-233DC9915FB0}"/>
                </a:ext>
              </a:extLst>
            </p:cNvPr>
            <p:cNvSpPr/>
            <p:nvPr/>
          </p:nvSpPr>
          <p:spPr>
            <a:xfrm flipV="1">
              <a:off x="10846891" y="3322731"/>
              <a:ext cx="893349" cy="1339484"/>
            </a:xfrm>
            <a:custGeom>
              <a:avLst/>
              <a:gdLst>
                <a:gd name="connsiteX0" fmla="*/ 872019 w 893349"/>
                <a:gd name="connsiteY0" fmla="*/ 1030722 h 1339484"/>
                <a:gd name="connsiteX1" fmla="*/ 536820 w 893349"/>
                <a:gd name="connsiteY1" fmla="*/ 103657 h 1339484"/>
                <a:gd name="connsiteX2" fmla="*/ 1567 w 893349"/>
                <a:gd name="connsiteY2" fmla="*/ 297180 h 1339484"/>
                <a:gd name="connsiteX3" fmla="*/ 336765 w 893349"/>
                <a:gd name="connsiteY3" fmla="*/ 1224254 h 1339484"/>
                <a:gd name="connsiteX4" fmla="*/ 872019 w 893349"/>
                <a:gd name="connsiteY4" fmla="*/ 1030722 h 13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3349" h="1339484">
                  <a:moveTo>
                    <a:pt x="872019" y="1030722"/>
                  </a:moveTo>
                  <a:cubicBezTo>
                    <a:pt x="927294" y="721274"/>
                    <a:pt x="777192" y="306211"/>
                    <a:pt x="536820" y="103657"/>
                  </a:cubicBezTo>
                  <a:cubicBezTo>
                    <a:pt x="296448" y="-98898"/>
                    <a:pt x="56802" y="-12256"/>
                    <a:pt x="1567" y="297180"/>
                  </a:cubicBezTo>
                  <a:cubicBezTo>
                    <a:pt x="-53668" y="606616"/>
                    <a:pt x="96393" y="1021687"/>
                    <a:pt x="336765" y="1224254"/>
                  </a:cubicBezTo>
                  <a:cubicBezTo>
                    <a:pt x="577137" y="1426816"/>
                    <a:pt x="816784" y="1340170"/>
                    <a:pt x="872019" y="1030722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BE0256B-7DDD-BB27-937A-CDBF847B361C}"/>
                </a:ext>
              </a:extLst>
            </p:cNvPr>
            <p:cNvSpPr/>
            <p:nvPr/>
          </p:nvSpPr>
          <p:spPr>
            <a:xfrm flipV="1">
              <a:off x="10936886" y="3457664"/>
              <a:ext cx="713385" cy="1069619"/>
            </a:xfrm>
            <a:custGeom>
              <a:avLst/>
              <a:gdLst>
                <a:gd name="connsiteX0" fmla="*/ 694373 w 713385"/>
                <a:gd name="connsiteY0" fmla="*/ 821900 h 1069619"/>
                <a:gd name="connsiteX1" fmla="*/ 426707 w 713385"/>
                <a:gd name="connsiteY1" fmla="*/ 81613 h 1069619"/>
                <a:gd name="connsiteX2" fmla="*/ -738 w 713385"/>
                <a:gd name="connsiteY2" fmla="*/ 236149 h 1069619"/>
                <a:gd name="connsiteX3" fmla="*/ 266929 w 713385"/>
                <a:gd name="connsiteY3" fmla="*/ 976437 h 1069619"/>
                <a:gd name="connsiteX4" fmla="*/ 694373 w 713385"/>
                <a:gd name="connsiteY4" fmla="*/ 821900 h 10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385" h="1069619">
                  <a:moveTo>
                    <a:pt x="694373" y="821900"/>
                  </a:moveTo>
                  <a:cubicBezTo>
                    <a:pt x="738481" y="574795"/>
                    <a:pt x="618617" y="243366"/>
                    <a:pt x="426707" y="81613"/>
                  </a:cubicBezTo>
                  <a:cubicBezTo>
                    <a:pt x="234756" y="-80140"/>
                    <a:pt x="43369" y="-10956"/>
                    <a:pt x="-738" y="236149"/>
                  </a:cubicBezTo>
                  <a:cubicBezTo>
                    <a:pt x="-44845" y="483254"/>
                    <a:pt x="74978" y="814683"/>
                    <a:pt x="266929" y="976437"/>
                  </a:cubicBezTo>
                  <a:cubicBezTo>
                    <a:pt x="458880" y="1138190"/>
                    <a:pt x="650226" y="1069006"/>
                    <a:pt x="694373" y="821900"/>
                  </a:cubicBezTo>
                </a:path>
              </a:pathLst>
            </a:custGeom>
            <a:solidFill>
              <a:schemeClr val="bg1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975E7F9-B660-303F-CC44-8F88BD9551C0}"/>
                </a:ext>
              </a:extLst>
            </p:cNvPr>
            <p:cNvSpPr/>
            <p:nvPr/>
          </p:nvSpPr>
          <p:spPr>
            <a:xfrm flipV="1">
              <a:off x="11026881" y="3592596"/>
              <a:ext cx="533394" cy="799767"/>
            </a:xfrm>
            <a:custGeom>
              <a:avLst/>
              <a:gdLst>
                <a:gd name="connsiteX0" fmla="*/ 516688 w 533394"/>
                <a:gd name="connsiteY0" fmla="*/ 613087 h 799767"/>
                <a:gd name="connsiteX1" fmla="*/ 316553 w 533394"/>
                <a:gd name="connsiteY1" fmla="*/ 59541 h 799767"/>
                <a:gd name="connsiteX2" fmla="*/ -3043 w 533394"/>
                <a:gd name="connsiteY2" fmla="*/ 175091 h 799767"/>
                <a:gd name="connsiteX3" fmla="*/ 197092 w 533394"/>
                <a:gd name="connsiteY3" fmla="*/ 728636 h 799767"/>
                <a:gd name="connsiteX4" fmla="*/ 516688 w 533394"/>
                <a:gd name="connsiteY4" fmla="*/ 613087 h 79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394" h="799767">
                  <a:moveTo>
                    <a:pt x="516688" y="613087"/>
                  </a:moveTo>
                  <a:cubicBezTo>
                    <a:pt x="549667" y="428320"/>
                    <a:pt x="460042" y="180493"/>
                    <a:pt x="316553" y="59541"/>
                  </a:cubicBezTo>
                  <a:cubicBezTo>
                    <a:pt x="173023" y="-61370"/>
                    <a:pt x="29937" y="-9643"/>
                    <a:pt x="-3043" y="175091"/>
                  </a:cubicBezTo>
                  <a:cubicBezTo>
                    <a:pt x="-36023" y="359869"/>
                    <a:pt x="53562" y="607692"/>
                    <a:pt x="197092" y="728636"/>
                  </a:cubicBezTo>
                  <a:cubicBezTo>
                    <a:pt x="340622" y="849580"/>
                    <a:pt x="483708" y="797845"/>
                    <a:pt x="516688" y="613087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B703EBD-E754-4306-01B0-7162C50BD5F7}"/>
                </a:ext>
              </a:extLst>
            </p:cNvPr>
            <p:cNvSpPr/>
            <p:nvPr/>
          </p:nvSpPr>
          <p:spPr>
            <a:xfrm flipV="1">
              <a:off x="11116876" y="3727526"/>
              <a:ext cx="353404" cy="529904"/>
            </a:xfrm>
            <a:custGeom>
              <a:avLst/>
              <a:gdLst>
                <a:gd name="connsiteX0" fmla="*/ 339003 w 353404"/>
                <a:gd name="connsiteY0" fmla="*/ 404261 h 529904"/>
                <a:gd name="connsiteX1" fmla="*/ 206399 w 353404"/>
                <a:gd name="connsiteY1" fmla="*/ 37498 h 529904"/>
                <a:gd name="connsiteX2" fmla="*/ -5348 w 353404"/>
                <a:gd name="connsiteY2" fmla="*/ 114060 h 529904"/>
                <a:gd name="connsiteX3" fmla="*/ 127256 w 353404"/>
                <a:gd name="connsiteY3" fmla="*/ 480823 h 529904"/>
                <a:gd name="connsiteX4" fmla="*/ 339003 w 353404"/>
                <a:gd name="connsiteY4" fmla="*/ 404261 h 5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404" h="529904">
                  <a:moveTo>
                    <a:pt x="339003" y="404261"/>
                  </a:moveTo>
                  <a:cubicBezTo>
                    <a:pt x="360855" y="281845"/>
                    <a:pt x="301467" y="117648"/>
                    <a:pt x="206399" y="37498"/>
                  </a:cubicBezTo>
                  <a:cubicBezTo>
                    <a:pt x="111290" y="-42613"/>
                    <a:pt x="16504" y="-8343"/>
                    <a:pt x="-5348" y="114060"/>
                  </a:cubicBezTo>
                  <a:cubicBezTo>
                    <a:pt x="-27200" y="236484"/>
                    <a:pt x="32147" y="400689"/>
                    <a:pt x="127256" y="480823"/>
                  </a:cubicBezTo>
                  <a:cubicBezTo>
                    <a:pt x="222324" y="560958"/>
                    <a:pt x="317150" y="526676"/>
                    <a:pt x="339003" y="404261"/>
                  </a:cubicBez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101E20D-85CD-BEEB-86D9-26079E5F184B}"/>
                </a:ext>
              </a:extLst>
            </p:cNvPr>
            <p:cNvSpPr/>
            <p:nvPr/>
          </p:nvSpPr>
          <p:spPr>
            <a:xfrm flipV="1">
              <a:off x="11206871" y="3862458"/>
              <a:ext cx="173414" cy="260040"/>
            </a:xfrm>
            <a:custGeom>
              <a:avLst/>
              <a:gdLst>
                <a:gd name="connsiteX0" fmla="*/ 161317 w 173414"/>
                <a:gd name="connsiteY0" fmla="*/ 195435 h 260040"/>
                <a:gd name="connsiteX1" fmla="*/ 96245 w 173414"/>
                <a:gd name="connsiteY1" fmla="*/ 15454 h 260040"/>
                <a:gd name="connsiteX2" fmla="*/ -7653 w 173414"/>
                <a:gd name="connsiteY2" fmla="*/ 53030 h 260040"/>
                <a:gd name="connsiteX3" fmla="*/ 57419 w 173414"/>
                <a:gd name="connsiteY3" fmla="*/ 233010 h 260040"/>
                <a:gd name="connsiteX4" fmla="*/ 161317 w 173414"/>
                <a:gd name="connsiteY4" fmla="*/ 195435 h 26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14" h="260040">
                  <a:moveTo>
                    <a:pt x="161317" y="195435"/>
                  </a:moveTo>
                  <a:cubicBezTo>
                    <a:pt x="172042" y="135362"/>
                    <a:pt x="142892" y="54763"/>
                    <a:pt x="96245" y="15454"/>
                  </a:cubicBezTo>
                  <a:cubicBezTo>
                    <a:pt x="49598" y="-23856"/>
                    <a:pt x="3072" y="-7043"/>
                    <a:pt x="-7653" y="53030"/>
                  </a:cubicBezTo>
                  <a:cubicBezTo>
                    <a:pt x="-18377" y="113103"/>
                    <a:pt x="10732" y="193685"/>
                    <a:pt x="57419" y="233010"/>
                  </a:cubicBezTo>
                  <a:cubicBezTo>
                    <a:pt x="104067" y="272332"/>
                    <a:pt x="150593" y="255511"/>
                    <a:pt x="161317" y="19543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EDDBBEE6-8664-D2E9-A0C4-93205667D006}"/>
              </a:ext>
            </a:extLst>
          </p:cNvPr>
          <p:cNvSpPr/>
          <p:nvPr/>
        </p:nvSpPr>
        <p:spPr>
          <a:xfrm>
            <a:off x="796414" y="2408159"/>
            <a:ext cx="1817356" cy="87827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70D72F34-67FF-58E1-5D9E-5D5E345E85F6}"/>
              </a:ext>
            </a:extLst>
          </p:cNvPr>
          <p:cNvSpPr/>
          <p:nvPr/>
        </p:nvSpPr>
        <p:spPr>
          <a:xfrm>
            <a:off x="3031345" y="2408159"/>
            <a:ext cx="1824362" cy="878275"/>
          </a:xfrm>
          <a:prstGeom prst="rightArrow">
            <a:avLst/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3A5504C8-978B-3184-12EB-6B9A42C4EA57}"/>
              </a:ext>
            </a:extLst>
          </p:cNvPr>
          <p:cNvSpPr/>
          <p:nvPr/>
        </p:nvSpPr>
        <p:spPr>
          <a:xfrm>
            <a:off x="5273282" y="2408159"/>
            <a:ext cx="1824362" cy="878275"/>
          </a:xfrm>
          <a:prstGeom prst="rightArrow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A655E1A2-B6B9-2A5E-DF80-9943EE44848B}"/>
              </a:ext>
            </a:extLst>
          </p:cNvPr>
          <p:cNvSpPr/>
          <p:nvPr/>
        </p:nvSpPr>
        <p:spPr>
          <a:xfrm>
            <a:off x="7515216" y="2408159"/>
            <a:ext cx="1824363" cy="878275"/>
          </a:xfrm>
          <a:prstGeom prst="rightArrow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4BC7C8F9-2E9D-54AB-496B-28121B075DCF}"/>
              </a:ext>
            </a:extLst>
          </p:cNvPr>
          <p:cNvSpPr/>
          <p:nvPr/>
        </p:nvSpPr>
        <p:spPr>
          <a:xfrm>
            <a:off x="509263" y="2532315"/>
            <a:ext cx="629962" cy="629962"/>
          </a:xfrm>
          <a:prstGeom prst="ellipse">
            <a:avLst/>
          </a:prstGeom>
          <a:solidFill>
            <a:srgbClr val="D9D9D9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0198CAB-99A9-F56A-D8B6-3B59FB0828C4}"/>
              </a:ext>
            </a:extLst>
          </p:cNvPr>
          <p:cNvSpPr/>
          <p:nvPr/>
        </p:nvSpPr>
        <p:spPr>
          <a:xfrm>
            <a:off x="2756702" y="2532315"/>
            <a:ext cx="629962" cy="629962"/>
          </a:xfrm>
          <a:prstGeom prst="ellipse">
            <a:avLst/>
          </a:prstGeom>
          <a:solidFill>
            <a:srgbClr val="F3BE94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673DE-BCA5-A973-1FC7-12A977DC07FB}"/>
              </a:ext>
            </a:extLst>
          </p:cNvPr>
          <p:cNvSpPr/>
          <p:nvPr/>
        </p:nvSpPr>
        <p:spPr>
          <a:xfrm>
            <a:off x="5004141" y="2532315"/>
            <a:ext cx="629962" cy="629962"/>
          </a:xfrm>
          <a:prstGeom prst="ellipse">
            <a:avLst/>
          </a:prstGeom>
          <a:solidFill>
            <a:srgbClr val="F5AE18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3D08125-C9EA-BA15-9DE8-B5390E6F4BED}"/>
              </a:ext>
            </a:extLst>
          </p:cNvPr>
          <p:cNvSpPr/>
          <p:nvPr/>
        </p:nvSpPr>
        <p:spPr>
          <a:xfrm>
            <a:off x="7251580" y="2532315"/>
            <a:ext cx="629962" cy="629962"/>
          </a:xfrm>
          <a:prstGeom prst="ellipse">
            <a:avLst/>
          </a:prstGeom>
          <a:solidFill>
            <a:srgbClr val="00144F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itle 1">
            <a:extLst>
              <a:ext uri="{FF2B5EF4-FFF2-40B4-BE49-F238E27FC236}">
                <a16:creationId xmlns:a16="http://schemas.microsoft.com/office/drawing/2014/main" id="{14ADE689-E0BA-40C8-F267-0E6D225C1948}"/>
              </a:ext>
            </a:extLst>
          </p:cNvPr>
          <p:cNvSpPr txBox="1">
            <a:spLocks/>
          </p:cNvSpPr>
          <p:nvPr/>
        </p:nvSpPr>
        <p:spPr>
          <a:xfrm>
            <a:off x="533948" y="3899527"/>
            <a:ext cx="2088000" cy="129266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70" name="Title 1">
            <a:extLst>
              <a:ext uri="{FF2B5EF4-FFF2-40B4-BE49-F238E27FC236}">
                <a16:creationId xmlns:a16="http://schemas.microsoft.com/office/drawing/2014/main" id="{F32CF93B-CD3B-D6CB-6721-75E8A8C012FA}"/>
              </a:ext>
            </a:extLst>
          </p:cNvPr>
          <p:cNvSpPr txBox="1">
            <a:spLocks/>
          </p:cNvSpPr>
          <p:nvPr/>
        </p:nvSpPr>
        <p:spPr>
          <a:xfrm>
            <a:off x="2773158" y="3899527"/>
            <a:ext cx="2088000" cy="129266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71" name="Title 1">
            <a:extLst>
              <a:ext uri="{FF2B5EF4-FFF2-40B4-BE49-F238E27FC236}">
                <a16:creationId xmlns:a16="http://schemas.microsoft.com/office/drawing/2014/main" id="{0A750677-E5EC-D273-E95E-FC8AC9C42E44}"/>
              </a:ext>
            </a:extLst>
          </p:cNvPr>
          <p:cNvSpPr txBox="1">
            <a:spLocks/>
          </p:cNvSpPr>
          <p:nvPr/>
        </p:nvSpPr>
        <p:spPr>
          <a:xfrm>
            <a:off x="5012368" y="3899527"/>
            <a:ext cx="2088000" cy="129266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093B338B-6960-895B-787B-3EB7527BBBAA}"/>
              </a:ext>
            </a:extLst>
          </p:cNvPr>
          <p:cNvSpPr txBox="1">
            <a:spLocks/>
          </p:cNvSpPr>
          <p:nvPr/>
        </p:nvSpPr>
        <p:spPr>
          <a:xfrm>
            <a:off x="7251579" y="3899527"/>
            <a:ext cx="2088000" cy="129266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6000CEA9-FC93-8523-F485-D0943D44C87B}"/>
              </a:ext>
            </a:extLst>
          </p:cNvPr>
          <p:cNvSpPr txBox="1">
            <a:spLocks/>
          </p:cNvSpPr>
          <p:nvPr/>
        </p:nvSpPr>
        <p:spPr>
          <a:xfrm>
            <a:off x="533948" y="3493646"/>
            <a:ext cx="2088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74" name="Title 1">
            <a:extLst>
              <a:ext uri="{FF2B5EF4-FFF2-40B4-BE49-F238E27FC236}">
                <a16:creationId xmlns:a16="http://schemas.microsoft.com/office/drawing/2014/main" id="{312B1059-5206-879C-1CF7-A1F65B6B4300}"/>
              </a:ext>
            </a:extLst>
          </p:cNvPr>
          <p:cNvSpPr txBox="1">
            <a:spLocks/>
          </p:cNvSpPr>
          <p:nvPr/>
        </p:nvSpPr>
        <p:spPr>
          <a:xfrm>
            <a:off x="2773158" y="3493646"/>
            <a:ext cx="2088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75" name="Title 1">
            <a:extLst>
              <a:ext uri="{FF2B5EF4-FFF2-40B4-BE49-F238E27FC236}">
                <a16:creationId xmlns:a16="http://schemas.microsoft.com/office/drawing/2014/main" id="{C4BF0F7B-6B56-9291-1675-69F048F0E97F}"/>
              </a:ext>
            </a:extLst>
          </p:cNvPr>
          <p:cNvSpPr txBox="1">
            <a:spLocks/>
          </p:cNvSpPr>
          <p:nvPr/>
        </p:nvSpPr>
        <p:spPr>
          <a:xfrm>
            <a:off x="5012368" y="3493646"/>
            <a:ext cx="2088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76" name="Title 1">
            <a:extLst>
              <a:ext uri="{FF2B5EF4-FFF2-40B4-BE49-F238E27FC236}">
                <a16:creationId xmlns:a16="http://schemas.microsoft.com/office/drawing/2014/main" id="{89E4E51D-79B8-6E06-59D7-D9860EBFBC06}"/>
              </a:ext>
            </a:extLst>
          </p:cNvPr>
          <p:cNvSpPr txBox="1">
            <a:spLocks/>
          </p:cNvSpPr>
          <p:nvPr/>
        </p:nvSpPr>
        <p:spPr>
          <a:xfrm>
            <a:off x="7251579" y="3493646"/>
            <a:ext cx="2088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77" name="Title 1">
            <a:extLst>
              <a:ext uri="{FF2B5EF4-FFF2-40B4-BE49-F238E27FC236}">
                <a16:creationId xmlns:a16="http://schemas.microsoft.com/office/drawing/2014/main" id="{935A513E-FA37-6C2F-1AB9-6146A550754C}"/>
              </a:ext>
            </a:extLst>
          </p:cNvPr>
          <p:cNvSpPr txBox="1">
            <a:spLocks/>
          </p:cNvSpPr>
          <p:nvPr/>
        </p:nvSpPr>
        <p:spPr>
          <a:xfrm>
            <a:off x="533948" y="5777055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78" name="Title 1">
            <a:extLst>
              <a:ext uri="{FF2B5EF4-FFF2-40B4-BE49-F238E27FC236}">
                <a16:creationId xmlns:a16="http://schemas.microsoft.com/office/drawing/2014/main" id="{4191E773-E963-565C-7148-9AF79FE8DCC1}"/>
              </a:ext>
            </a:extLst>
          </p:cNvPr>
          <p:cNvSpPr txBox="1">
            <a:spLocks/>
          </p:cNvSpPr>
          <p:nvPr/>
        </p:nvSpPr>
        <p:spPr>
          <a:xfrm>
            <a:off x="2773158" y="5777055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2FD8AF8A-0271-B658-E856-348962EC7CFB}"/>
              </a:ext>
            </a:extLst>
          </p:cNvPr>
          <p:cNvSpPr txBox="1">
            <a:spLocks/>
          </p:cNvSpPr>
          <p:nvPr/>
        </p:nvSpPr>
        <p:spPr>
          <a:xfrm>
            <a:off x="5012368" y="5777055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180" name="Title 1">
            <a:extLst>
              <a:ext uri="{FF2B5EF4-FFF2-40B4-BE49-F238E27FC236}">
                <a16:creationId xmlns:a16="http://schemas.microsoft.com/office/drawing/2014/main" id="{214CD21C-A4C1-8F7A-D41F-D074169DFD29}"/>
              </a:ext>
            </a:extLst>
          </p:cNvPr>
          <p:cNvSpPr txBox="1">
            <a:spLocks/>
          </p:cNvSpPr>
          <p:nvPr/>
        </p:nvSpPr>
        <p:spPr>
          <a:xfrm>
            <a:off x="7251579" y="5777055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865A02-6787-5084-7C30-7E8186E04A3E}"/>
              </a:ext>
            </a:extLst>
          </p:cNvPr>
          <p:cNvGrpSpPr/>
          <p:nvPr/>
        </p:nvGrpSpPr>
        <p:grpSpPr>
          <a:xfrm>
            <a:off x="2697553" y="3493646"/>
            <a:ext cx="4478420" cy="2714296"/>
            <a:chOff x="2697553" y="3493646"/>
            <a:chExt cx="4478420" cy="2239659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6998B17-499F-03F2-6C4A-B976C1BD9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755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4DB9ADD-01AC-4171-D580-7B2B39B5F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676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C482049-1703-3437-6EF6-BC0F63B47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597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itle 1">
            <a:extLst>
              <a:ext uri="{FF2B5EF4-FFF2-40B4-BE49-F238E27FC236}">
                <a16:creationId xmlns:a16="http://schemas.microsoft.com/office/drawing/2014/main" id="{27112BDC-D6A8-4FC9-3C05-66C7766426B9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C9DA6-D8D3-CA08-6E98-78322116021F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Slide Number Placeholder 1">
            <a:extLst>
              <a:ext uri="{FF2B5EF4-FFF2-40B4-BE49-F238E27FC236}">
                <a16:creationId xmlns:a16="http://schemas.microsoft.com/office/drawing/2014/main" id="{747D3F8A-2C1C-3492-A0CF-57BEC1FC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308725"/>
            <a:ext cx="340210" cy="365125"/>
          </a:xfrm>
        </p:spPr>
        <p:txBody>
          <a:bodyPr/>
          <a:lstStyle/>
          <a:p>
            <a:pPr algn="ctr"/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7</a:t>
            </a:fld>
            <a:endParaRPr lang="en-US" b="1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1ECB126-49A0-D565-1900-5A8EFD79A992}"/>
              </a:ext>
            </a:extLst>
          </p:cNvPr>
          <p:cNvGrpSpPr/>
          <p:nvPr/>
        </p:nvGrpSpPr>
        <p:grpSpPr>
          <a:xfrm>
            <a:off x="7409254" y="2683495"/>
            <a:ext cx="314614" cy="327603"/>
            <a:chOff x="3398838" y="1811338"/>
            <a:chExt cx="346075" cy="360363"/>
          </a:xfrm>
        </p:grpSpPr>
        <p:sp>
          <p:nvSpPr>
            <p:cNvPr id="199" name="Freeform 48">
              <a:extLst>
                <a:ext uri="{FF2B5EF4-FFF2-40B4-BE49-F238E27FC236}">
                  <a16:creationId xmlns:a16="http://schemas.microsoft.com/office/drawing/2014/main" id="{1A99C3E1-92D0-CA6D-101B-666F49A2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863" y="1885951"/>
              <a:ext cx="112713" cy="120650"/>
            </a:xfrm>
            <a:custGeom>
              <a:avLst/>
              <a:gdLst>
                <a:gd name="T0" fmla="*/ 7 w 30"/>
                <a:gd name="T1" fmla="*/ 8 h 32"/>
                <a:gd name="T2" fmla="*/ 7 w 30"/>
                <a:gd name="T3" fmla="*/ 22 h 32"/>
                <a:gd name="T4" fmla="*/ 23 w 30"/>
                <a:gd name="T5" fmla="*/ 24 h 32"/>
                <a:gd name="T6" fmla="*/ 26 w 30"/>
                <a:gd name="T7" fmla="*/ 0 h 32"/>
                <a:gd name="T8" fmla="*/ 7 w 30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7" y="8"/>
                  </a:moveTo>
                  <a:cubicBezTo>
                    <a:pt x="2" y="11"/>
                    <a:pt x="0" y="17"/>
                    <a:pt x="7" y="22"/>
                  </a:cubicBezTo>
                  <a:cubicBezTo>
                    <a:pt x="11" y="32"/>
                    <a:pt x="18" y="29"/>
                    <a:pt x="23" y="24"/>
                  </a:cubicBezTo>
                  <a:cubicBezTo>
                    <a:pt x="27" y="20"/>
                    <a:pt x="30" y="7"/>
                    <a:pt x="26" y="0"/>
                  </a:cubicBezTo>
                  <a:cubicBezTo>
                    <a:pt x="19" y="5"/>
                    <a:pt x="13" y="4"/>
                    <a:pt x="7" y="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49">
              <a:extLst>
                <a:ext uri="{FF2B5EF4-FFF2-40B4-BE49-F238E27FC236}">
                  <a16:creationId xmlns:a16="http://schemas.microsoft.com/office/drawing/2014/main" id="{B5E93DEA-3AA1-1F7B-C0B7-C391EFE37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6" y="1811338"/>
              <a:ext cx="150813" cy="173038"/>
            </a:xfrm>
            <a:custGeom>
              <a:avLst/>
              <a:gdLst>
                <a:gd name="T0" fmla="*/ 32 w 40"/>
                <a:gd name="T1" fmla="*/ 14 h 46"/>
                <a:gd name="T2" fmla="*/ 28 w 40"/>
                <a:gd name="T3" fmla="*/ 33 h 46"/>
                <a:gd name="T4" fmla="*/ 8 w 40"/>
                <a:gd name="T5" fmla="*/ 34 h 46"/>
                <a:gd name="T6" fmla="*/ 5 w 40"/>
                <a:gd name="T7" fmla="*/ 0 h 46"/>
                <a:gd name="T8" fmla="*/ 32 w 40"/>
                <a:gd name="T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32" y="14"/>
                  </a:moveTo>
                  <a:cubicBezTo>
                    <a:pt x="37" y="20"/>
                    <a:pt x="40" y="28"/>
                    <a:pt x="28" y="33"/>
                  </a:cubicBezTo>
                  <a:cubicBezTo>
                    <a:pt x="22" y="46"/>
                    <a:pt x="13" y="41"/>
                    <a:pt x="8" y="34"/>
                  </a:cubicBezTo>
                  <a:cubicBezTo>
                    <a:pt x="2" y="28"/>
                    <a:pt x="0" y="10"/>
                    <a:pt x="5" y="0"/>
                  </a:cubicBezTo>
                  <a:cubicBezTo>
                    <a:pt x="14" y="8"/>
                    <a:pt x="26" y="6"/>
                    <a:pt x="32" y="14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50">
              <a:extLst>
                <a:ext uri="{FF2B5EF4-FFF2-40B4-BE49-F238E27FC236}">
                  <a16:creationId xmlns:a16="http://schemas.microsoft.com/office/drawing/2014/main" id="{639B5319-9A2C-9016-F1DA-FFFADA089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438" y="1863726"/>
              <a:ext cx="161925" cy="158750"/>
            </a:xfrm>
            <a:custGeom>
              <a:avLst/>
              <a:gdLst>
                <a:gd name="T0" fmla="*/ 43 w 43"/>
                <a:gd name="T1" fmla="*/ 20 h 42"/>
                <a:gd name="T2" fmla="*/ 25 w 43"/>
                <a:gd name="T3" fmla="*/ 42 h 42"/>
                <a:gd name="T4" fmla="*/ 0 w 43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2">
                  <a:moveTo>
                    <a:pt x="43" y="20"/>
                  </a:moveTo>
                  <a:cubicBezTo>
                    <a:pt x="31" y="26"/>
                    <a:pt x="25" y="42"/>
                    <a:pt x="25" y="42"/>
                  </a:cubicBezTo>
                  <a:cubicBezTo>
                    <a:pt x="25" y="42"/>
                    <a:pt x="20" y="18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Rectangle 51">
              <a:extLst>
                <a:ext uri="{FF2B5EF4-FFF2-40B4-BE49-F238E27FC236}">
                  <a16:creationId xmlns:a16="http://schemas.microsoft.com/office/drawing/2014/main" id="{5A389C0C-D4DD-5A08-4441-59D91FB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2022476"/>
              <a:ext cx="60325" cy="119063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52">
              <a:extLst>
                <a:ext uri="{FF2B5EF4-FFF2-40B4-BE49-F238E27FC236}">
                  <a16:creationId xmlns:a16="http://schemas.microsoft.com/office/drawing/2014/main" id="{1E90D89A-81C1-3B6B-D0CE-C61A5336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63751"/>
              <a:ext cx="285750" cy="107950"/>
            </a:xfrm>
            <a:custGeom>
              <a:avLst/>
              <a:gdLst>
                <a:gd name="T0" fmla="*/ 0 w 76"/>
                <a:gd name="T1" fmla="*/ 15 h 29"/>
                <a:gd name="T2" fmla="*/ 76 w 76"/>
                <a:gd name="T3" fmla="*/ 5 h 29"/>
                <a:gd name="T4" fmla="*/ 64 w 76"/>
                <a:gd name="T5" fmla="*/ 1 h 29"/>
                <a:gd name="T6" fmla="*/ 46 w 76"/>
                <a:gd name="T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9">
                  <a:moveTo>
                    <a:pt x="0" y="15"/>
                  </a:moveTo>
                  <a:cubicBezTo>
                    <a:pt x="43" y="29"/>
                    <a:pt x="27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6" y="7"/>
                    <a:pt x="46" y="7"/>
                    <a:pt x="46" y="7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53">
              <a:extLst>
                <a:ext uri="{FF2B5EF4-FFF2-40B4-BE49-F238E27FC236}">
                  <a16:creationId xmlns:a16="http://schemas.microsoft.com/office/drawing/2014/main" id="{0AD5CDD6-02B4-B2D8-8D7A-90B0F946E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36763"/>
              <a:ext cx="180975" cy="60325"/>
            </a:xfrm>
            <a:custGeom>
              <a:avLst/>
              <a:gdLst>
                <a:gd name="T0" fmla="*/ 0 w 48"/>
                <a:gd name="T1" fmla="*/ 0 h 16"/>
                <a:gd name="T2" fmla="*/ 12 w 48"/>
                <a:gd name="T3" fmla="*/ 0 h 16"/>
                <a:gd name="T4" fmla="*/ 30 w 48"/>
                <a:gd name="T5" fmla="*/ 8 h 16"/>
                <a:gd name="T6" fmla="*/ 42 w 48"/>
                <a:gd name="T7" fmla="*/ 8 h 16"/>
                <a:gd name="T8" fmla="*/ 42 w 48"/>
                <a:gd name="T9" fmla="*/ 16 h 16"/>
                <a:gd name="T10" fmla="*/ 20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6"/>
                    <a:pt x="30" y="8"/>
                  </a:cubicBezTo>
                  <a:cubicBezTo>
                    <a:pt x="30" y="8"/>
                    <a:pt x="36" y="8"/>
                    <a:pt x="42" y="8"/>
                  </a:cubicBezTo>
                  <a:cubicBezTo>
                    <a:pt x="48" y="8"/>
                    <a:pt x="48" y="16"/>
                    <a:pt x="42" y="16"/>
                  </a:cubicBezTo>
                  <a:cubicBezTo>
                    <a:pt x="20" y="16"/>
                    <a:pt x="20" y="16"/>
                    <a:pt x="20" y="1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76E7C30-59EC-725B-E6F3-8257E1530AEF}"/>
              </a:ext>
            </a:extLst>
          </p:cNvPr>
          <p:cNvGrpSpPr/>
          <p:nvPr/>
        </p:nvGrpSpPr>
        <p:grpSpPr>
          <a:xfrm>
            <a:off x="2915098" y="2689989"/>
            <a:ext cx="313170" cy="314615"/>
            <a:chOff x="9169401" y="3255963"/>
            <a:chExt cx="344487" cy="346076"/>
          </a:xfrm>
        </p:grpSpPr>
        <p:sp>
          <p:nvSpPr>
            <p:cNvPr id="206" name="Line 72">
              <a:extLst>
                <a:ext uri="{FF2B5EF4-FFF2-40B4-BE49-F238E27FC236}">
                  <a16:creationId xmlns:a16="http://schemas.microsoft.com/office/drawing/2014/main" id="{B765D5FA-EA1A-0B6B-BAA9-9E90D61DF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4338" y="3255963"/>
              <a:ext cx="0" cy="1587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73">
              <a:extLst>
                <a:ext uri="{FF2B5EF4-FFF2-40B4-BE49-F238E27FC236}">
                  <a16:creationId xmlns:a16="http://schemas.microsoft.com/office/drawing/2014/main" id="{86C68FF8-0F8D-7B5E-B338-21889F529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9563" y="3286126"/>
              <a:ext cx="14288" cy="14288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74">
              <a:extLst>
                <a:ext uri="{FF2B5EF4-FFF2-40B4-BE49-F238E27FC236}">
                  <a16:creationId xmlns:a16="http://schemas.microsoft.com/office/drawing/2014/main" id="{898946B2-6F7D-223F-D0EE-D1C33A78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4826" y="3286126"/>
              <a:ext cx="14288" cy="14288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Line 75">
              <a:extLst>
                <a:ext uri="{FF2B5EF4-FFF2-40B4-BE49-F238E27FC236}">
                  <a16:creationId xmlns:a16="http://schemas.microsoft.com/office/drawing/2014/main" id="{0289F54A-7A68-FD8A-7650-DCEE35FE2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9401" y="3390901"/>
              <a:ext cx="14288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6">
              <a:extLst>
                <a:ext uri="{FF2B5EF4-FFF2-40B4-BE49-F238E27FC236}">
                  <a16:creationId xmlns:a16="http://schemas.microsoft.com/office/drawing/2014/main" id="{E890F71F-0337-3CB9-9BF3-557DBD29C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00413"/>
              <a:ext cx="157163" cy="120650"/>
            </a:xfrm>
            <a:custGeom>
              <a:avLst/>
              <a:gdLst>
                <a:gd name="T0" fmla="*/ 42 w 42"/>
                <a:gd name="T1" fmla="*/ 8 h 32"/>
                <a:gd name="T2" fmla="*/ 24 w 42"/>
                <a:gd name="T3" fmla="*/ 0 h 32"/>
                <a:gd name="T4" fmla="*/ 0 w 42"/>
                <a:gd name="T5" fmla="*/ 24 h 32"/>
                <a:gd name="T6" fmla="*/ 1 w 42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42" y="8"/>
                  </a:moveTo>
                  <a:cubicBezTo>
                    <a:pt x="38" y="3"/>
                    <a:pt x="31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9"/>
                    <a:pt x="1" y="32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7">
              <a:extLst>
                <a:ext uri="{FF2B5EF4-FFF2-40B4-BE49-F238E27FC236}">
                  <a16:creationId xmlns:a16="http://schemas.microsoft.com/office/drawing/2014/main" id="{69A08783-3C51-0DD9-6D7D-0898B99D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563" y="3390901"/>
              <a:ext cx="314325" cy="136525"/>
            </a:xfrm>
            <a:custGeom>
              <a:avLst/>
              <a:gdLst>
                <a:gd name="T0" fmla="*/ 47 w 198"/>
                <a:gd name="T1" fmla="*/ 0 h 86"/>
                <a:gd name="T2" fmla="*/ 151 w 198"/>
                <a:gd name="T3" fmla="*/ 0 h 86"/>
                <a:gd name="T4" fmla="*/ 198 w 198"/>
                <a:gd name="T5" fmla="*/ 86 h 86"/>
                <a:gd name="T6" fmla="*/ 0 w 198"/>
                <a:gd name="T7" fmla="*/ 86 h 86"/>
                <a:gd name="T8" fmla="*/ 47 w 198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86">
                  <a:moveTo>
                    <a:pt x="47" y="0"/>
                  </a:moveTo>
                  <a:lnTo>
                    <a:pt x="151" y="0"/>
                  </a:lnTo>
                  <a:lnTo>
                    <a:pt x="198" y="86"/>
                  </a:lnTo>
                  <a:lnTo>
                    <a:pt x="0" y="86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Rectangle 78">
              <a:extLst>
                <a:ext uri="{FF2B5EF4-FFF2-40B4-BE49-F238E27FC236}">
                  <a16:creationId xmlns:a16="http://schemas.microsoft.com/office/drawing/2014/main" id="{E59F659E-55B5-28F8-D4A5-BA3D896A5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1" y="3527426"/>
              <a:ext cx="44450" cy="7461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Line 79">
              <a:extLst>
                <a:ext uri="{FF2B5EF4-FFF2-40B4-BE49-F238E27FC236}">
                  <a16:creationId xmlns:a16="http://schemas.microsoft.com/office/drawing/2014/main" id="{8227B9C8-99C2-CBE4-0B6D-B34D67634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96401" y="3390901"/>
              <a:ext cx="30163" cy="13652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Line 80">
              <a:extLst>
                <a:ext uri="{FF2B5EF4-FFF2-40B4-BE49-F238E27FC236}">
                  <a16:creationId xmlns:a16="http://schemas.microsoft.com/office/drawing/2014/main" id="{D676D7D1-2939-0D8C-BD59-5C402E8E1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6888" y="3390901"/>
              <a:ext cx="30163" cy="13652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Line 81">
              <a:extLst>
                <a:ext uri="{FF2B5EF4-FFF2-40B4-BE49-F238E27FC236}">
                  <a16:creationId xmlns:a16="http://schemas.microsoft.com/office/drawing/2014/main" id="{815119D0-2BEF-89FE-418A-7DD8BF627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7188" y="3436938"/>
              <a:ext cx="2190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Line 82">
              <a:extLst>
                <a:ext uri="{FF2B5EF4-FFF2-40B4-BE49-F238E27FC236}">
                  <a16:creationId xmlns:a16="http://schemas.microsoft.com/office/drawing/2014/main" id="{7D5A5B61-48C4-38D3-3A64-CB9398035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24963" y="3481388"/>
              <a:ext cx="26352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2A92B15-0E51-3C75-E6C7-9B8D95F64232}"/>
              </a:ext>
            </a:extLst>
          </p:cNvPr>
          <p:cNvGrpSpPr/>
          <p:nvPr/>
        </p:nvGrpSpPr>
        <p:grpSpPr>
          <a:xfrm>
            <a:off x="667659" y="2691432"/>
            <a:ext cx="313171" cy="311728"/>
            <a:chOff x="7005638" y="1814513"/>
            <a:chExt cx="344488" cy="342901"/>
          </a:xfrm>
        </p:grpSpPr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8135B9E0-8815-8BA2-13FE-402DB583C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1F93B6BE-6BA9-E55F-249E-8AAFD6EAD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Rectangle 94">
              <a:extLst>
                <a:ext uri="{FF2B5EF4-FFF2-40B4-BE49-F238E27FC236}">
                  <a16:creationId xmlns:a16="http://schemas.microsoft.com/office/drawing/2014/main" id="{FBBB4B18-C0D2-51E4-7330-835B53A1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6ADBA55-AC86-0E27-0C51-FA049D089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Rectangle 96">
              <a:extLst>
                <a:ext uri="{FF2B5EF4-FFF2-40B4-BE49-F238E27FC236}">
                  <a16:creationId xmlns:a16="http://schemas.microsoft.com/office/drawing/2014/main" id="{D2055DEE-71F2-38CF-5617-F3396B54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B246E73E-DDF5-CBC5-FC87-B1F6FBB4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5DEA894-115A-10E7-4393-AC35D48CB7A1}"/>
              </a:ext>
            </a:extLst>
          </p:cNvPr>
          <p:cNvGrpSpPr/>
          <p:nvPr/>
        </p:nvGrpSpPr>
        <p:grpSpPr>
          <a:xfrm>
            <a:off x="5160372" y="2686382"/>
            <a:ext cx="317500" cy="321829"/>
            <a:chOff x="9169400" y="3970338"/>
            <a:chExt cx="349250" cy="354012"/>
          </a:xfrm>
        </p:grpSpPr>
        <p:sp>
          <p:nvSpPr>
            <p:cNvPr id="225" name="Freeform 341">
              <a:extLst>
                <a:ext uri="{FF2B5EF4-FFF2-40B4-BE49-F238E27FC236}">
                  <a16:creationId xmlns:a16="http://schemas.microsoft.com/office/drawing/2014/main" id="{3DB3B9C0-6327-3F26-1DDE-55D37723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4219575"/>
              <a:ext cx="112713" cy="74613"/>
            </a:xfrm>
            <a:custGeom>
              <a:avLst/>
              <a:gdLst>
                <a:gd name="T0" fmla="*/ 4 w 30"/>
                <a:gd name="T1" fmla="*/ 0 h 20"/>
                <a:gd name="T2" fmla="*/ 30 w 30"/>
                <a:gd name="T3" fmla="*/ 0 h 20"/>
                <a:gd name="T4" fmla="*/ 30 w 30"/>
                <a:gd name="T5" fmla="*/ 20 h 20"/>
                <a:gd name="T6" fmla="*/ 8 w 30"/>
                <a:gd name="T7" fmla="*/ 20 h 20"/>
                <a:gd name="T8" fmla="*/ 1 w 30"/>
                <a:gd name="T9" fmla="*/ 16 h 20"/>
                <a:gd name="T10" fmla="*/ 0 w 30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0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0"/>
                    <a:pt x="3" y="18"/>
                    <a:pt x="1" y="16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342">
              <a:extLst>
                <a:ext uri="{FF2B5EF4-FFF2-40B4-BE49-F238E27FC236}">
                  <a16:creationId xmlns:a16="http://schemas.microsoft.com/office/drawing/2014/main" id="{DFF7B755-8168-A442-614F-36AF624A7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0" y="4121150"/>
              <a:ext cx="127000" cy="158750"/>
            </a:xfrm>
            <a:custGeom>
              <a:avLst/>
              <a:gdLst>
                <a:gd name="T0" fmla="*/ 16 w 34"/>
                <a:gd name="T1" fmla="*/ 42 h 42"/>
                <a:gd name="T2" fmla="*/ 26 w 34"/>
                <a:gd name="T3" fmla="*/ 16 h 42"/>
                <a:gd name="T4" fmla="*/ 34 w 34"/>
                <a:gd name="T5" fmla="*/ 16 h 42"/>
                <a:gd name="T6" fmla="*/ 22 w 34"/>
                <a:gd name="T7" fmla="*/ 0 h 42"/>
                <a:gd name="T8" fmla="*/ 0 w 34"/>
                <a:gd name="T9" fmla="*/ 0 h 42"/>
                <a:gd name="T10" fmla="*/ 6 w 34"/>
                <a:gd name="T11" fmla="*/ 4 h 42"/>
                <a:gd name="T12" fmla="*/ 2 w 34"/>
                <a:gd name="T13" fmla="*/ 12 h 42"/>
                <a:gd name="T14" fmla="*/ 16 w 3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42"/>
                  </a:moveTo>
                  <a:cubicBezTo>
                    <a:pt x="16" y="42"/>
                    <a:pt x="8" y="36"/>
                    <a:pt x="26" y="16"/>
                  </a:cubicBezTo>
                  <a:cubicBezTo>
                    <a:pt x="32" y="16"/>
                    <a:pt x="34" y="16"/>
                    <a:pt x="34" y="1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2" y="6"/>
                    <a:pt x="2" y="12"/>
                  </a:cubicBezTo>
                  <a:cubicBezTo>
                    <a:pt x="2" y="17"/>
                    <a:pt x="10" y="33"/>
                    <a:pt x="16" y="42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343">
              <a:extLst>
                <a:ext uri="{FF2B5EF4-FFF2-40B4-BE49-F238E27FC236}">
                  <a16:creationId xmlns:a16="http://schemas.microsoft.com/office/drawing/2014/main" id="{0508221B-97E9-F52E-3E68-8B8680B5B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00" y="4087813"/>
              <a:ext cx="120650" cy="120650"/>
            </a:xfrm>
            <a:custGeom>
              <a:avLst/>
              <a:gdLst>
                <a:gd name="T0" fmla="*/ 14 w 32"/>
                <a:gd name="T1" fmla="*/ 32 h 32"/>
                <a:gd name="T2" fmla="*/ 0 w 32"/>
                <a:gd name="T3" fmla="*/ 12 h 32"/>
                <a:gd name="T4" fmla="*/ 18 w 32"/>
                <a:gd name="T5" fmla="*/ 0 h 32"/>
                <a:gd name="T6" fmla="*/ 31 w 32"/>
                <a:gd name="T7" fmla="*/ 18 h 32"/>
                <a:gd name="T8" fmla="*/ 31 w 32"/>
                <a:gd name="T9" fmla="*/ 24 h 32"/>
                <a:gd name="T10" fmla="*/ 30 w 32"/>
                <a:gd name="T1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4" y="3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20"/>
                    <a:pt x="32" y="23"/>
                    <a:pt x="31" y="24"/>
                  </a:cubicBezTo>
                  <a:cubicBezTo>
                    <a:pt x="30" y="27"/>
                    <a:pt x="30" y="27"/>
                    <a:pt x="30" y="27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344">
              <a:extLst>
                <a:ext uri="{FF2B5EF4-FFF2-40B4-BE49-F238E27FC236}">
                  <a16:creationId xmlns:a16="http://schemas.microsoft.com/office/drawing/2014/main" id="{75A6A1F2-3507-7E34-30EE-7ACA200C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178300"/>
              <a:ext cx="149225" cy="146050"/>
            </a:xfrm>
            <a:custGeom>
              <a:avLst/>
              <a:gdLst>
                <a:gd name="T0" fmla="*/ 40 w 40"/>
                <a:gd name="T1" fmla="*/ 0 h 39"/>
                <a:gd name="T2" fmla="*/ 12 w 40"/>
                <a:gd name="T3" fmla="*/ 7 h 39"/>
                <a:gd name="T4" fmla="*/ 12 w 40"/>
                <a:gd name="T5" fmla="*/ 1 h 39"/>
                <a:gd name="T6" fmla="*/ 0 w 40"/>
                <a:gd name="T7" fmla="*/ 19 h 39"/>
                <a:gd name="T8" fmla="*/ 11 w 40"/>
                <a:gd name="T9" fmla="*/ 39 h 39"/>
                <a:gd name="T10" fmla="*/ 12 w 40"/>
                <a:gd name="T11" fmla="*/ 30 h 39"/>
                <a:gd name="T12" fmla="*/ 21 w 40"/>
                <a:gd name="T13" fmla="*/ 30 h 39"/>
                <a:gd name="T14" fmla="*/ 40 w 40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40" y="0"/>
                  </a:moveTo>
                  <a:cubicBezTo>
                    <a:pt x="40" y="0"/>
                    <a:pt x="39" y="10"/>
                    <a:pt x="12" y="7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6" y="33"/>
                    <a:pt x="21" y="30"/>
                  </a:cubicBezTo>
                  <a:cubicBezTo>
                    <a:pt x="25" y="27"/>
                    <a:pt x="34" y="10"/>
                    <a:pt x="40" y="0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345">
              <a:extLst>
                <a:ext uri="{FF2B5EF4-FFF2-40B4-BE49-F238E27FC236}">
                  <a16:creationId xmlns:a16="http://schemas.microsoft.com/office/drawing/2014/main" id="{D779D853-5EDD-8BC4-9081-52F3855AE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3978275"/>
              <a:ext cx="109538" cy="123825"/>
            </a:xfrm>
            <a:custGeom>
              <a:avLst/>
              <a:gdLst>
                <a:gd name="T0" fmla="*/ 29 w 29"/>
                <a:gd name="T1" fmla="*/ 12 h 33"/>
                <a:gd name="T2" fmla="*/ 19 w 29"/>
                <a:gd name="T3" fmla="*/ 33 h 33"/>
                <a:gd name="T4" fmla="*/ 0 w 29"/>
                <a:gd name="T5" fmla="*/ 24 h 33"/>
                <a:gd name="T6" fmla="*/ 10 w 29"/>
                <a:gd name="T7" fmla="*/ 4 h 33"/>
                <a:gd name="T8" fmla="*/ 15 w 29"/>
                <a:gd name="T9" fmla="*/ 0 h 33"/>
                <a:gd name="T10" fmla="*/ 17 w 29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3">
                  <a:moveTo>
                    <a:pt x="29" y="12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13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346">
              <a:extLst>
                <a:ext uri="{FF2B5EF4-FFF2-40B4-BE49-F238E27FC236}">
                  <a16:creationId xmlns:a16="http://schemas.microsoft.com/office/drawing/2014/main" id="{36C40B23-1073-D43E-39B5-1603CC254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113" y="3970338"/>
              <a:ext cx="179388" cy="106363"/>
            </a:xfrm>
            <a:custGeom>
              <a:avLst/>
              <a:gdLst>
                <a:gd name="T0" fmla="*/ 0 w 48"/>
                <a:gd name="T1" fmla="*/ 2 h 28"/>
                <a:gd name="T2" fmla="*/ 20 w 48"/>
                <a:gd name="T3" fmla="*/ 25 h 28"/>
                <a:gd name="T4" fmla="*/ 16 w 48"/>
                <a:gd name="T5" fmla="*/ 27 h 28"/>
                <a:gd name="T6" fmla="*/ 38 w 48"/>
                <a:gd name="T7" fmla="*/ 27 h 28"/>
                <a:gd name="T8" fmla="*/ 48 w 48"/>
                <a:gd name="T9" fmla="*/ 8 h 28"/>
                <a:gd name="T10" fmla="*/ 40 w 48"/>
                <a:gd name="T11" fmla="*/ 11 h 28"/>
                <a:gd name="T12" fmla="*/ 35 w 48"/>
                <a:gd name="T13" fmla="*/ 4 h 28"/>
                <a:gd name="T14" fmla="*/ 0 w 48"/>
                <a:gd name="T1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8">
                  <a:moveTo>
                    <a:pt x="0" y="2"/>
                  </a:moveTo>
                  <a:cubicBezTo>
                    <a:pt x="0" y="2"/>
                    <a:pt x="9" y="0"/>
                    <a:pt x="20" y="25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6"/>
                    <a:pt x="35" y="4"/>
                  </a:cubicBezTo>
                  <a:cubicBezTo>
                    <a:pt x="30" y="2"/>
                    <a:pt x="11" y="2"/>
                    <a:pt x="0" y="2"/>
                  </a:cubicBez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650103BC-4A5C-937E-43AD-43675C0E74F1}"/>
              </a:ext>
            </a:extLst>
          </p:cNvPr>
          <p:cNvSpPr txBox="1">
            <a:spLocks/>
          </p:cNvSpPr>
          <p:nvPr/>
        </p:nvSpPr>
        <p:spPr>
          <a:xfrm>
            <a:off x="533947" y="1506417"/>
            <a:ext cx="8805632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74" name="Title 1023">
            <a:extLst>
              <a:ext uri="{FF2B5EF4-FFF2-40B4-BE49-F238E27FC236}">
                <a16:creationId xmlns:a16="http://schemas.microsoft.com/office/drawing/2014/main" id="{95F6EBD1-59D6-C982-F0A3-60945747DFB1}"/>
              </a:ext>
            </a:extLst>
          </p:cNvPr>
          <p:cNvSpPr txBox="1">
            <a:spLocks/>
          </p:cNvSpPr>
          <p:nvPr/>
        </p:nvSpPr>
        <p:spPr>
          <a:xfrm>
            <a:off x="515938" y="549275"/>
            <a:ext cx="4477167" cy="1059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>
            <a:extLst>
              <a:ext uri="{FF2B5EF4-FFF2-40B4-BE49-F238E27FC236}">
                <a16:creationId xmlns:a16="http://schemas.microsoft.com/office/drawing/2014/main" id="{DA2E5AFF-5140-DA6E-EDE5-727B47D24B3A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0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B7C8A2CE-A6FE-CAF8-E985-26D82EAF5604}"/>
              </a:ext>
            </a:extLst>
          </p:cNvPr>
          <p:cNvSpPr/>
          <p:nvPr/>
        </p:nvSpPr>
        <p:spPr>
          <a:xfrm>
            <a:off x="4826529" y="4188382"/>
            <a:ext cx="2534378" cy="2669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180784-AAF9-D261-5214-D0CEE20D623A}"/>
              </a:ext>
            </a:extLst>
          </p:cNvPr>
          <p:cNvSpPr/>
          <p:nvPr/>
        </p:nvSpPr>
        <p:spPr>
          <a:xfrm>
            <a:off x="4529011" y="2293810"/>
            <a:ext cx="3129791" cy="3129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0014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308725"/>
            <a:ext cx="340210" cy="365125"/>
          </a:xfrm>
        </p:spPr>
        <p:txBody>
          <a:bodyPr/>
          <a:lstStyle/>
          <a:p>
            <a:pPr algn="ctr"/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8</a:t>
            </a:fld>
            <a:endParaRPr lang="en-US" b="1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F0E0F4-2EDC-6BD8-14FA-4E6C037F28EB}"/>
              </a:ext>
            </a:extLst>
          </p:cNvPr>
          <p:cNvGrpSpPr/>
          <p:nvPr/>
        </p:nvGrpSpPr>
        <p:grpSpPr>
          <a:xfrm>
            <a:off x="4948084" y="2719285"/>
            <a:ext cx="2295832" cy="2295832"/>
            <a:chOff x="983098" y="2719285"/>
            <a:chExt cx="2295832" cy="229583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6B54E6-3E44-DB8B-0188-BAD185630A1D}"/>
                </a:ext>
              </a:extLst>
            </p:cNvPr>
            <p:cNvSpPr/>
            <p:nvPr/>
          </p:nvSpPr>
          <p:spPr>
            <a:xfrm>
              <a:off x="1670127" y="3406314"/>
              <a:ext cx="921774" cy="921774"/>
            </a:xfrm>
            <a:prstGeom prst="ellipse">
              <a:avLst/>
            </a:prstGeom>
            <a:solidFill>
              <a:srgbClr val="001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ircle: Hollow 94">
              <a:extLst>
                <a:ext uri="{FF2B5EF4-FFF2-40B4-BE49-F238E27FC236}">
                  <a16:creationId xmlns:a16="http://schemas.microsoft.com/office/drawing/2014/main" id="{F6553FAA-3E10-6F12-550D-F2D37DC10568}"/>
                </a:ext>
              </a:extLst>
            </p:cNvPr>
            <p:cNvSpPr/>
            <p:nvPr/>
          </p:nvSpPr>
          <p:spPr>
            <a:xfrm>
              <a:off x="983098" y="2719285"/>
              <a:ext cx="2295832" cy="2295832"/>
            </a:xfrm>
            <a:prstGeom prst="donut">
              <a:avLst>
                <a:gd name="adj" fmla="val 10440"/>
              </a:avLst>
            </a:prstGeom>
            <a:solidFill>
              <a:srgbClr val="001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ircle: Hollow 95">
              <a:extLst>
                <a:ext uri="{FF2B5EF4-FFF2-40B4-BE49-F238E27FC236}">
                  <a16:creationId xmlns:a16="http://schemas.microsoft.com/office/drawing/2014/main" id="{2BFF61F9-F3A4-975D-77E0-E482FE27280C}"/>
                </a:ext>
              </a:extLst>
            </p:cNvPr>
            <p:cNvSpPr/>
            <p:nvPr/>
          </p:nvSpPr>
          <p:spPr>
            <a:xfrm>
              <a:off x="1325491" y="3061678"/>
              <a:ext cx="1611046" cy="1611046"/>
            </a:xfrm>
            <a:prstGeom prst="donut">
              <a:avLst>
                <a:gd name="adj" fmla="val 12789"/>
              </a:avLst>
            </a:prstGeom>
            <a:solidFill>
              <a:srgbClr val="F5AE18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Target outline">
              <a:extLst>
                <a:ext uri="{FF2B5EF4-FFF2-40B4-BE49-F238E27FC236}">
                  <a16:creationId xmlns:a16="http://schemas.microsoft.com/office/drawing/2014/main" id="{0F7CD5F0-DF0C-2D6E-04E6-AE44674D8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87513" y="3523700"/>
              <a:ext cx="687003" cy="687003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B5E8A53-9BAC-27D2-7C49-D8E6D767A7B4}"/>
              </a:ext>
            </a:extLst>
          </p:cNvPr>
          <p:cNvGrpSpPr/>
          <p:nvPr/>
        </p:nvGrpSpPr>
        <p:grpSpPr>
          <a:xfrm rot="12600000">
            <a:off x="4208917" y="2265149"/>
            <a:ext cx="1843046" cy="824678"/>
            <a:chOff x="9719648" y="3325201"/>
            <a:chExt cx="1981397" cy="886584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9C6170F-AA37-7127-B3AC-622F29320792}"/>
                </a:ext>
              </a:extLst>
            </p:cNvPr>
            <p:cNvSpPr/>
            <p:nvPr/>
          </p:nvSpPr>
          <p:spPr>
            <a:xfrm flipV="1">
              <a:off x="9719648" y="3325201"/>
              <a:ext cx="418034" cy="185637"/>
            </a:xfrm>
            <a:custGeom>
              <a:avLst/>
              <a:gdLst>
                <a:gd name="connsiteX0" fmla="*/ 391954 w 418034"/>
                <a:gd name="connsiteY0" fmla="*/ 40085 h 185637"/>
                <a:gd name="connsiteX1" fmla="*/ -10333 w 418034"/>
                <a:gd name="connsiteY1" fmla="*/ 180139 h 185637"/>
                <a:gd name="connsiteX2" fmla="*/ 374173 w 418034"/>
                <a:gd name="connsiteY2" fmla="*/ -3216 h 185637"/>
                <a:gd name="connsiteX3" fmla="*/ 405419 w 418034"/>
                <a:gd name="connsiteY3" fmla="*/ 7871 h 185637"/>
                <a:gd name="connsiteX4" fmla="*/ 394332 w 418034"/>
                <a:gd name="connsiteY4" fmla="*/ 39117 h 185637"/>
                <a:gd name="connsiteX5" fmla="*/ 391954 w 418034"/>
                <a:gd name="connsiteY5" fmla="*/ 40085 h 18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34" h="185637">
                  <a:moveTo>
                    <a:pt x="391954" y="40085"/>
                  </a:moveTo>
                  <a:lnTo>
                    <a:pt x="-10333" y="180139"/>
                  </a:lnTo>
                  <a:lnTo>
                    <a:pt x="374173" y="-3216"/>
                  </a:lnTo>
                  <a:cubicBezTo>
                    <a:pt x="385865" y="-8780"/>
                    <a:pt x="399856" y="-3821"/>
                    <a:pt x="405419" y="7871"/>
                  </a:cubicBezTo>
                  <a:cubicBezTo>
                    <a:pt x="410983" y="19563"/>
                    <a:pt x="406024" y="33553"/>
                    <a:pt x="394332" y="39117"/>
                  </a:cubicBezTo>
                  <a:cubicBezTo>
                    <a:pt x="393566" y="39480"/>
                    <a:pt x="392760" y="39802"/>
                    <a:pt x="391954" y="4008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8C03CF5-C80F-2B1B-798E-7AEED794E8B2}"/>
                </a:ext>
              </a:extLst>
            </p:cNvPr>
            <p:cNvSpPr/>
            <p:nvPr/>
          </p:nvSpPr>
          <p:spPr>
            <a:xfrm flipV="1">
              <a:off x="11180473" y="3854697"/>
              <a:ext cx="520572" cy="139680"/>
            </a:xfrm>
            <a:custGeom>
              <a:avLst/>
              <a:gdLst>
                <a:gd name="connsiteX0" fmla="*/ 456910 w 520572"/>
                <a:gd name="connsiteY0" fmla="*/ -4077 h 163003"/>
                <a:gd name="connsiteX1" fmla="*/ -13191 w 520572"/>
                <a:gd name="connsiteY1" fmla="*/ 158926 h 163003"/>
                <a:gd name="connsiteX2" fmla="*/ 488316 w 520572"/>
                <a:gd name="connsiteY2" fmla="*/ 118205 h 163003"/>
                <a:gd name="connsiteX3" fmla="*/ 490332 w 520572"/>
                <a:gd name="connsiteY3" fmla="*/ 117198 h 163003"/>
                <a:gd name="connsiteX4" fmla="*/ 490413 w 520572"/>
                <a:gd name="connsiteY4" fmla="*/ 36442 h 163003"/>
                <a:gd name="connsiteX5" fmla="*/ 456910 w 520572"/>
                <a:gd name="connsiteY5" fmla="*/ -4077 h 1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72" h="163003">
                  <a:moveTo>
                    <a:pt x="456910" y="-4077"/>
                  </a:moveTo>
                  <a:lnTo>
                    <a:pt x="-13191" y="158926"/>
                  </a:lnTo>
                  <a:lnTo>
                    <a:pt x="488316" y="118205"/>
                  </a:lnTo>
                  <a:lnTo>
                    <a:pt x="490332" y="117198"/>
                  </a:lnTo>
                  <a:cubicBezTo>
                    <a:pt x="513031" y="106151"/>
                    <a:pt x="513072" y="63777"/>
                    <a:pt x="490413" y="36442"/>
                  </a:cubicBezTo>
                  <a:lnTo>
                    <a:pt x="456910" y="-4077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DFC0589-D962-5CF6-AF03-BE6184A6EBC5}"/>
                </a:ext>
              </a:extLst>
            </p:cNvPr>
            <p:cNvSpPr/>
            <p:nvPr/>
          </p:nvSpPr>
          <p:spPr>
            <a:xfrm flipV="1">
              <a:off x="11174546" y="3779698"/>
              <a:ext cx="521709" cy="190328"/>
            </a:xfrm>
            <a:custGeom>
              <a:avLst/>
              <a:gdLst>
                <a:gd name="connsiteX0" fmla="*/ 460913 w 521709"/>
                <a:gd name="connsiteY0" fmla="*/ -4229 h 222108"/>
                <a:gd name="connsiteX1" fmla="*/ -13179 w 521709"/>
                <a:gd name="connsiteY1" fmla="*/ 152565 h 222108"/>
                <a:gd name="connsiteX2" fmla="*/ 60763 w 521709"/>
                <a:gd name="connsiteY2" fmla="*/ 217880 h 222108"/>
                <a:gd name="connsiteX3" fmla="*/ 494255 w 521709"/>
                <a:gd name="connsiteY3" fmla="*/ 93702 h 222108"/>
                <a:gd name="connsiteX4" fmla="*/ 496351 w 521709"/>
                <a:gd name="connsiteY4" fmla="*/ 36774 h 222108"/>
                <a:gd name="connsiteX5" fmla="*/ 460913 w 521709"/>
                <a:gd name="connsiteY5" fmla="*/ -4229 h 2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709" h="222108">
                  <a:moveTo>
                    <a:pt x="460913" y="-4229"/>
                  </a:moveTo>
                  <a:lnTo>
                    <a:pt x="-13179" y="152565"/>
                  </a:lnTo>
                  <a:lnTo>
                    <a:pt x="60763" y="217880"/>
                  </a:lnTo>
                  <a:lnTo>
                    <a:pt x="494255" y="93702"/>
                  </a:lnTo>
                  <a:cubicBezTo>
                    <a:pt x="512317" y="88501"/>
                    <a:pt x="513486" y="56610"/>
                    <a:pt x="496351" y="36774"/>
                  </a:cubicBezTo>
                  <a:lnTo>
                    <a:pt x="460913" y="-4229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832BE2B-3263-61AA-CEEF-091C5430D4E3}"/>
                </a:ext>
              </a:extLst>
            </p:cNvPr>
            <p:cNvSpPr/>
            <p:nvPr/>
          </p:nvSpPr>
          <p:spPr>
            <a:xfrm flipV="1">
              <a:off x="11154710" y="3891271"/>
              <a:ext cx="485985" cy="319122"/>
            </a:xfrm>
            <a:custGeom>
              <a:avLst/>
              <a:gdLst>
                <a:gd name="connsiteX0" fmla="*/ 472887 w 485985"/>
                <a:gd name="connsiteY0" fmla="*/ 196004 h 372407"/>
                <a:gd name="connsiteX1" fmla="*/ -13098 w 485985"/>
                <a:gd name="connsiteY1" fmla="*/ 368643 h 372407"/>
                <a:gd name="connsiteX2" fmla="*/ 344436 w 485985"/>
                <a:gd name="connsiteY2" fmla="*/ 4456 h 372407"/>
                <a:gd name="connsiteX3" fmla="*/ 370884 w 485985"/>
                <a:gd name="connsiteY3" fmla="*/ -2398 h 372407"/>
                <a:gd name="connsiteX4" fmla="*/ 438295 w 485985"/>
                <a:gd name="connsiteY4" fmla="*/ 55982 h 372407"/>
                <a:gd name="connsiteX5" fmla="*/ 472887 w 485985"/>
                <a:gd name="connsiteY5" fmla="*/ 196004 h 3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85" h="372407">
                  <a:moveTo>
                    <a:pt x="472887" y="196004"/>
                  </a:moveTo>
                  <a:lnTo>
                    <a:pt x="-13098" y="368643"/>
                  </a:lnTo>
                  <a:lnTo>
                    <a:pt x="344436" y="4456"/>
                  </a:lnTo>
                  <a:lnTo>
                    <a:pt x="370884" y="-2398"/>
                  </a:lnTo>
                  <a:cubicBezTo>
                    <a:pt x="396848" y="-10340"/>
                    <a:pt x="428780" y="17277"/>
                    <a:pt x="438295" y="55982"/>
                  </a:cubicBezTo>
                  <a:lnTo>
                    <a:pt x="472887" y="196004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D4B2810-37A5-CB96-4AD4-FBCB2F6B5D48}"/>
                </a:ext>
              </a:extLst>
            </p:cNvPr>
            <p:cNvSpPr/>
            <p:nvPr/>
          </p:nvSpPr>
          <p:spPr>
            <a:xfrm flipV="1">
              <a:off x="11157330" y="3920548"/>
              <a:ext cx="469052" cy="284150"/>
            </a:xfrm>
            <a:custGeom>
              <a:avLst/>
              <a:gdLst>
                <a:gd name="connsiteX0" fmla="*/ 455967 w 469052"/>
                <a:gd name="connsiteY0" fmla="*/ 176561 h 331595"/>
                <a:gd name="connsiteX1" fmla="*/ -13086 w 469052"/>
                <a:gd name="connsiteY1" fmla="*/ 327873 h 331595"/>
                <a:gd name="connsiteX2" fmla="*/ 5218 w 469052"/>
                <a:gd name="connsiteY2" fmla="*/ 128060 h 331595"/>
                <a:gd name="connsiteX3" fmla="*/ 341828 w 469052"/>
                <a:gd name="connsiteY3" fmla="*/ -1198 h 331595"/>
                <a:gd name="connsiteX4" fmla="*/ 426656 w 469052"/>
                <a:gd name="connsiteY4" fmla="*/ 67463 h 331595"/>
                <a:gd name="connsiteX5" fmla="*/ 455967 w 469052"/>
                <a:gd name="connsiteY5" fmla="*/ 176561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052" h="331595">
                  <a:moveTo>
                    <a:pt x="455967" y="176561"/>
                  </a:moveTo>
                  <a:lnTo>
                    <a:pt x="-13086" y="327873"/>
                  </a:lnTo>
                  <a:lnTo>
                    <a:pt x="5218" y="128060"/>
                  </a:lnTo>
                  <a:lnTo>
                    <a:pt x="341828" y="-1198"/>
                  </a:lnTo>
                  <a:cubicBezTo>
                    <a:pt x="373316" y="-13293"/>
                    <a:pt x="413714" y="19445"/>
                    <a:pt x="426656" y="67463"/>
                  </a:cubicBezTo>
                  <a:lnTo>
                    <a:pt x="455967" y="176561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D9D1B8-0908-E7CA-BA53-C8208B2B66A3}"/>
                </a:ext>
              </a:extLst>
            </p:cNvPr>
            <p:cNvSpPr/>
            <p:nvPr/>
          </p:nvSpPr>
          <p:spPr>
            <a:xfrm flipV="1">
              <a:off x="10788069" y="3672651"/>
              <a:ext cx="866178" cy="379614"/>
            </a:xfrm>
            <a:custGeom>
              <a:avLst/>
              <a:gdLst>
                <a:gd name="connsiteX0" fmla="*/ 829103 w 866178"/>
                <a:gd name="connsiteY0" fmla="*/ 110871 h 442999"/>
                <a:gd name="connsiteX1" fmla="*/ 470036 w 866178"/>
                <a:gd name="connsiteY1" fmla="*/ 237065 h 442999"/>
                <a:gd name="connsiteX2" fmla="*/ 279295 w 866178"/>
                <a:gd name="connsiteY2" fmla="*/ 317095 h 442999"/>
                <a:gd name="connsiteX3" fmla="*/ 92182 w 866178"/>
                <a:gd name="connsiteY3" fmla="*/ 411720 h 442999"/>
                <a:gd name="connsiteX4" fmla="*/ 55291 w 866178"/>
                <a:gd name="connsiteY4" fmla="*/ 438692 h 442999"/>
                <a:gd name="connsiteX5" fmla="*/ -4177 w 866178"/>
                <a:gd name="connsiteY5" fmla="*/ 370273 h 442999"/>
                <a:gd name="connsiteX6" fmla="*/ -7079 w 866178"/>
                <a:gd name="connsiteY6" fmla="*/ 287058 h 442999"/>
                <a:gd name="connsiteX7" fmla="*/ 25860 w 866178"/>
                <a:gd name="connsiteY7" fmla="*/ 283349 h 442999"/>
                <a:gd name="connsiteX8" fmla="*/ 227850 w 866178"/>
                <a:gd name="connsiteY8" fmla="*/ 227832 h 442999"/>
                <a:gd name="connsiteX9" fmla="*/ 612356 w 866178"/>
                <a:gd name="connsiteY9" fmla="*/ 79101 h 442999"/>
                <a:gd name="connsiteX10" fmla="*/ 777497 w 866178"/>
                <a:gd name="connsiteY10" fmla="*/ 2256 h 442999"/>
                <a:gd name="connsiteX11" fmla="*/ 811524 w 866178"/>
                <a:gd name="connsiteY11" fmla="*/ -1695 h 442999"/>
                <a:gd name="connsiteX12" fmla="*/ 844746 w 866178"/>
                <a:gd name="connsiteY12" fmla="*/ 32374 h 442999"/>
                <a:gd name="connsiteX13" fmla="*/ 829103 w 866178"/>
                <a:gd name="connsiteY13" fmla="*/ 110871 h 4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78" h="442999">
                  <a:moveTo>
                    <a:pt x="829103" y="110871"/>
                  </a:moveTo>
                  <a:cubicBezTo>
                    <a:pt x="706538" y="144859"/>
                    <a:pt x="587803" y="190256"/>
                    <a:pt x="470036" y="237065"/>
                  </a:cubicBezTo>
                  <a:cubicBezTo>
                    <a:pt x="405932" y="262505"/>
                    <a:pt x="342512" y="289518"/>
                    <a:pt x="279295" y="317095"/>
                  </a:cubicBezTo>
                  <a:cubicBezTo>
                    <a:pt x="215351" y="344994"/>
                    <a:pt x="150320" y="371160"/>
                    <a:pt x="92182" y="411720"/>
                  </a:cubicBezTo>
                  <a:cubicBezTo>
                    <a:pt x="79724" y="420388"/>
                    <a:pt x="67508" y="429500"/>
                    <a:pt x="55291" y="438692"/>
                  </a:cubicBezTo>
                  <a:cubicBezTo>
                    <a:pt x="36584" y="429822"/>
                    <a:pt x="10378" y="410671"/>
                    <a:pt x="-4177" y="370273"/>
                  </a:cubicBezTo>
                  <a:cubicBezTo>
                    <a:pt x="-16635" y="335681"/>
                    <a:pt x="-13530" y="307741"/>
                    <a:pt x="-7079" y="287058"/>
                  </a:cubicBezTo>
                  <a:cubicBezTo>
                    <a:pt x="3927" y="285889"/>
                    <a:pt x="14934" y="284720"/>
                    <a:pt x="25860" y="283349"/>
                  </a:cubicBezTo>
                  <a:cubicBezTo>
                    <a:pt x="96536" y="274439"/>
                    <a:pt x="161931" y="250974"/>
                    <a:pt x="227850" y="227832"/>
                  </a:cubicBezTo>
                  <a:cubicBezTo>
                    <a:pt x="357591" y="182273"/>
                    <a:pt x="486204" y="133772"/>
                    <a:pt x="612356" y="79101"/>
                  </a:cubicBezTo>
                  <a:cubicBezTo>
                    <a:pt x="668035" y="54991"/>
                    <a:pt x="723391" y="30035"/>
                    <a:pt x="777497" y="2256"/>
                  </a:cubicBezTo>
                  <a:cubicBezTo>
                    <a:pt x="788059" y="-3146"/>
                    <a:pt x="798220" y="-7178"/>
                    <a:pt x="811524" y="-1695"/>
                  </a:cubicBezTo>
                  <a:cubicBezTo>
                    <a:pt x="824507" y="3668"/>
                    <a:pt x="836884" y="16327"/>
                    <a:pt x="844746" y="32374"/>
                  </a:cubicBezTo>
                  <a:cubicBezTo>
                    <a:pt x="861195" y="66039"/>
                    <a:pt x="853454" y="104138"/>
                    <a:pt x="829103" y="110871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5163693-AA1E-1207-E0AD-21CA0AA2FB78}"/>
                </a:ext>
              </a:extLst>
            </p:cNvPr>
            <p:cNvSpPr/>
            <p:nvPr/>
          </p:nvSpPr>
          <p:spPr>
            <a:xfrm flipV="1">
              <a:off x="11166765" y="3683061"/>
              <a:ext cx="482477" cy="297729"/>
            </a:xfrm>
            <a:custGeom>
              <a:avLst/>
              <a:gdLst>
                <a:gd name="connsiteX0" fmla="*/ 469357 w 482477"/>
                <a:gd name="connsiteY0" fmla="*/ 13123 h 347441"/>
                <a:gd name="connsiteX1" fmla="*/ 454440 w 482477"/>
                <a:gd name="connsiteY1" fmla="*/ -4375 h 347441"/>
                <a:gd name="connsiteX2" fmla="*/ -13121 w 482477"/>
                <a:gd name="connsiteY2" fmla="*/ 192052 h 347441"/>
                <a:gd name="connsiteX3" fmla="*/ 144883 w 482477"/>
                <a:gd name="connsiteY3" fmla="*/ 306150 h 347441"/>
                <a:gd name="connsiteX4" fmla="*/ 190281 w 482477"/>
                <a:gd name="connsiteY4" fmla="*/ 324413 h 347441"/>
                <a:gd name="connsiteX5" fmla="*/ 390335 w 482477"/>
                <a:gd name="connsiteY5" fmla="*/ 342839 h 347441"/>
                <a:gd name="connsiteX6" fmla="*/ 448352 w 482477"/>
                <a:gd name="connsiteY6" fmla="*/ 279500 h 347441"/>
                <a:gd name="connsiteX7" fmla="*/ 469357 w 482477"/>
                <a:gd name="connsiteY7" fmla="*/ 13123 h 34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77" h="347441">
                  <a:moveTo>
                    <a:pt x="469357" y="13123"/>
                  </a:moveTo>
                  <a:lnTo>
                    <a:pt x="454440" y="-4375"/>
                  </a:lnTo>
                  <a:lnTo>
                    <a:pt x="-13121" y="192052"/>
                  </a:lnTo>
                  <a:lnTo>
                    <a:pt x="144883" y="306150"/>
                  </a:lnTo>
                  <a:cubicBezTo>
                    <a:pt x="159639" y="316834"/>
                    <a:pt x="175242" y="323123"/>
                    <a:pt x="190281" y="324413"/>
                  </a:cubicBezTo>
                  <a:lnTo>
                    <a:pt x="390335" y="342839"/>
                  </a:lnTo>
                  <a:cubicBezTo>
                    <a:pt x="422186" y="345782"/>
                    <a:pt x="445852" y="319979"/>
                    <a:pt x="448352" y="279500"/>
                  </a:cubicBezTo>
                  <a:lnTo>
                    <a:pt x="469357" y="13123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62FCDD-47E7-0731-C780-B123915F1776}"/>
                </a:ext>
              </a:extLst>
            </p:cNvPr>
            <p:cNvSpPr/>
            <p:nvPr/>
          </p:nvSpPr>
          <p:spPr>
            <a:xfrm flipV="1">
              <a:off x="11166765" y="3701353"/>
              <a:ext cx="467560" cy="279438"/>
            </a:xfrm>
            <a:custGeom>
              <a:avLst/>
              <a:gdLst>
                <a:gd name="connsiteX0" fmla="*/ 454456 w 467560"/>
                <a:gd name="connsiteY0" fmla="*/ -4345 h 326096"/>
                <a:gd name="connsiteX1" fmla="*/ -13104 w 467560"/>
                <a:gd name="connsiteY1" fmla="*/ 192082 h 326096"/>
                <a:gd name="connsiteX2" fmla="*/ 130506 w 467560"/>
                <a:gd name="connsiteY2" fmla="*/ 279449 h 326096"/>
                <a:gd name="connsiteX3" fmla="*/ 200013 w 467560"/>
                <a:gd name="connsiteY3" fmla="*/ 304366 h 326096"/>
                <a:gd name="connsiteX4" fmla="*/ 356928 w 467560"/>
                <a:gd name="connsiteY4" fmla="*/ 321339 h 326096"/>
                <a:gd name="connsiteX5" fmla="*/ 438006 w 467560"/>
                <a:gd name="connsiteY5" fmla="*/ 242680 h 326096"/>
                <a:gd name="connsiteX6" fmla="*/ 454456 w 467560"/>
                <a:gd name="connsiteY6" fmla="*/ -4345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560" h="326096">
                  <a:moveTo>
                    <a:pt x="454456" y="-4345"/>
                  </a:moveTo>
                  <a:lnTo>
                    <a:pt x="-13104" y="192082"/>
                  </a:lnTo>
                  <a:lnTo>
                    <a:pt x="130506" y="279449"/>
                  </a:lnTo>
                  <a:cubicBezTo>
                    <a:pt x="153446" y="293399"/>
                    <a:pt x="177073" y="301866"/>
                    <a:pt x="200013" y="304366"/>
                  </a:cubicBezTo>
                  <a:lnTo>
                    <a:pt x="356928" y="321339"/>
                  </a:lnTo>
                  <a:cubicBezTo>
                    <a:pt x="399060" y="325895"/>
                    <a:pt x="430548" y="292310"/>
                    <a:pt x="438006" y="242680"/>
                  </a:cubicBezTo>
                  <a:lnTo>
                    <a:pt x="454456" y="-4345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EA5B43A-CFB9-0C4D-3F55-54774C75F357}"/>
                </a:ext>
              </a:extLst>
            </p:cNvPr>
            <p:cNvSpPr/>
            <p:nvPr/>
          </p:nvSpPr>
          <p:spPr>
            <a:xfrm flipV="1">
              <a:off x="11144583" y="3966165"/>
              <a:ext cx="472930" cy="245620"/>
            </a:xfrm>
            <a:custGeom>
              <a:avLst/>
              <a:gdLst>
                <a:gd name="connsiteX0" fmla="*/ 459504 w 472930"/>
                <a:gd name="connsiteY0" fmla="*/ 173894 h 286632"/>
                <a:gd name="connsiteX1" fmla="*/ 459867 w 472930"/>
                <a:gd name="connsiteY1" fmla="*/ 194818 h 286632"/>
                <a:gd name="connsiteX2" fmla="*/ -10354 w 472930"/>
                <a:gd name="connsiteY2" fmla="*/ 282993 h 286632"/>
                <a:gd name="connsiteX3" fmla="*/ -12934 w 472930"/>
                <a:gd name="connsiteY3" fmla="*/ 216227 h 286632"/>
                <a:gd name="connsiteX4" fmla="*/ 20448 w 472930"/>
                <a:gd name="connsiteY4" fmla="*/ 125513 h 286632"/>
                <a:gd name="connsiteX5" fmla="*/ 155351 w 472930"/>
                <a:gd name="connsiteY5" fmla="*/ 10165 h 286632"/>
                <a:gd name="connsiteX6" fmla="*/ 242557 w 472930"/>
                <a:gd name="connsiteY6" fmla="*/ 14560 h 286632"/>
                <a:gd name="connsiteX7" fmla="*/ 459504 w 472930"/>
                <a:gd name="connsiteY7" fmla="*/ 173894 h 28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930" h="286632">
                  <a:moveTo>
                    <a:pt x="459504" y="173894"/>
                  </a:moveTo>
                  <a:lnTo>
                    <a:pt x="459867" y="194818"/>
                  </a:lnTo>
                  <a:lnTo>
                    <a:pt x="-10354" y="282993"/>
                  </a:lnTo>
                  <a:lnTo>
                    <a:pt x="-12934" y="216227"/>
                  </a:lnTo>
                  <a:cubicBezTo>
                    <a:pt x="-14466" y="176797"/>
                    <a:pt x="-2210" y="143535"/>
                    <a:pt x="20448" y="125513"/>
                  </a:cubicBezTo>
                  <a:lnTo>
                    <a:pt x="155351" y="10165"/>
                  </a:lnTo>
                  <a:cubicBezTo>
                    <a:pt x="178573" y="-9711"/>
                    <a:pt x="211835" y="-8018"/>
                    <a:pt x="242557" y="14560"/>
                  </a:cubicBezTo>
                  <a:lnTo>
                    <a:pt x="459504" y="173894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8233E75-D26E-8142-DE54-A1E537EEA368}"/>
                </a:ext>
              </a:extLst>
            </p:cNvPr>
            <p:cNvSpPr/>
            <p:nvPr/>
          </p:nvSpPr>
          <p:spPr>
            <a:xfrm flipV="1">
              <a:off x="11146965" y="3898048"/>
              <a:ext cx="470548" cy="274475"/>
            </a:xfrm>
            <a:custGeom>
              <a:avLst/>
              <a:gdLst>
                <a:gd name="connsiteX0" fmla="*/ 457483 w 470548"/>
                <a:gd name="connsiteY0" fmla="*/ 155400 h 320305"/>
                <a:gd name="connsiteX1" fmla="*/ -8142 w 470548"/>
                <a:gd name="connsiteY1" fmla="*/ 316508 h 320305"/>
                <a:gd name="connsiteX2" fmla="*/ -12738 w 470548"/>
                <a:gd name="connsiteY2" fmla="*/ 233616 h 320305"/>
                <a:gd name="connsiteX3" fmla="*/ 25805 w 470548"/>
                <a:gd name="connsiteY3" fmla="*/ 120606 h 320305"/>
                <a:gd name="connsiteX4" fmla="*/ 152240 w 470548"/>
                <a:gd name="connsiteY4" fmla="*/ 12798 h 320305"/>
                <a:gd name="connsiteX5" fmla="*/ 253920 w 470548"/>
                <a:gd name="connsiteY5" fmla="*/ 15620 h 320305"/>
                <a:gd name="connsiteX6" fmla="*/ 457483 w 470548"/>
                <a:gd name="connsiteY6" fmla="*/ 155400 h 3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48" h="320305">
                  <a:moveTo>
                    <a:pt x="457483" y="155400"/>
                  </a:moveTo>
                  <a:lnTo>
                    <a:pt x="-8142" y="316508"/>
                  </a:lnTo>
                  <a:lnTo>
                    <a:pt x="-12738" y="233616"/>
                  </a:lnTo>
                  <a:cubicBezTo>
                    <a:pt x="-15440" y="185155"/>
                    <a:pt x="-1288" y="143708"/>
                    <a:pt x="25805" y="120606"/>
                  </a:cubicBezTo>
                  <a:lnTo>
                    <a:pt x="152240" y="12798"/>
                  </a:lnTo>
                  <a:cubicBezTo>
                    <a:pt x="179333" y="-10304"/>
                    <a:pt x="217756" y="-9215"/>
                    <a:pt x="253920" y="15620"/>
                  </a:cubicBezTo>
                  <a:lnTo>
                    <a:pt x="457483" y="155400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812173-2B00-14E4-94FB-E1B490E67849}"/>
                </a:ext>
              </a:extLst>
            </p:cNvPr>
            <p:cNvSpPr/>
            <p:nvPr/>
          </p:nvSpPr>
          <p:spPr>
            <a:xfrm flipV="1">
              <a:off x="10095700" y="3434936"/>
              <a:ext cx="749488" cy="372823"/>
            </a:xfrm>
            <a:custGeom>
              <a:avLst/>
              <a:gdLst>
                <a:gd name="connsiteX0" fmla="*/ 612971 w 749488"/>
                <a:gd name="connsiteY0" fmla="*/ 37610 h 372823"/>
                <a:gd name="connsiteX1" fmla="*/ 612746 w 749488"/>
                <a:gd name="connsiteY1" fmla="*/ 36777 h 372823"/>
                <a:gd name="connsiteX2" fmla="*/ 613090 w 749488"/>
                <a:gd name="connsiteY2" fmla="*/ 35569 h 372823"/>
                <a:gd name="connsiteX3" fmla="*/ 672971 w 749488"/>
                <a:gd name="connsiteY3" fmla="*/ 15865 h 372823"/>
                <a:gd name="connsiteX4" fmla="*/ 672437 w 749488"/>
                <a:gd name="connsiteY4" fmla="*/ 18042 h 372823"/>
                <a:gd name="connsiteX5" fmla="*/ 539372 w 749488"/>
                <a:gd name="connsiteY5" fmla="*/ 61828 h 372823"/>
                <a:gd name="connsiteX6" fmla="*/ 538877 w 749488"/>
                <a:gd name="connsiteY6" fmla="*/ 59989 h 372823"/>
                <a:gd name="connsiteX7" fmla="*/ 595326 w 749488"/>
                <a:gd name="connsiteY7" fmla="*/ 41414 h 372823"/>
                <a:gd name="connsiteX8" fmla="*/ 595284 w 749488"/>
                <a:gd name="connsiteY8" fmla="*/ 41696 h 372823"/>
                <a:gd name="connsiteX9" fmla="*/ 595710 w 749488"/>
                <a:gd name="connsiteY9" fmla="*/ 43289 h 372823"/>
                <a:gd name="connsiteX10" fmla="*/ 633819 w 749488"/>
                <a:gd name="connsiteY10" fmla="*/ 105681 h 372823"/>
                <a:gd name="connsiteX11" fmla="*/ 629165 w 749488"/>
                <a:gd name="connsiteY11" fmla="*/ 97664 h 372823"/>
                <a:gd name="connsiteX12" fmla="*/ 629000 w 749488"/>
                <a:gd name="connsiteY12" fmla="*/ 97050 h 372823"/>
                <a:gd name="connsiteX13" fmla="*/ 684560 w 749488"/>
                <a:gd name="connsiteY13" fmla="*/ 78769 h 372823"/>
                <a:gd name="connsiteX14" fmla="*/ 692456 w 749488"/>
                <a:gd name="connsiteY14" fmla="*/ 92372 h 372823"/>
                <a:gd name="connsiteX15" fmla="*/ 689001 w 749488"/>
                <a:gd name="connsiteY15" fmla="*/ 87524 h 372823"/>
                <a:gd name="connsiteX16" fmla="*/ 559995 w 749488"/>
                <a:gd name="connsiteY16" fmla="*/ 129971 h 372823"/>
                <a:gd name="connsiteX17" fmla="*/ 555762 w 749488"/>
                <a:gd name="connsiteY17" fmla="*/ 122677 h 372823"/>
                <a:gd name="connsiteX18" fmla="*/ 555384 w 749488"/>
                <a:gd name="connsiteY18" fmla="*/ 121272 h 372823"/>
                <a:gd name="connsiteX19" fmla="*/ 612407 w 749488"/>
                <a:gd name="connsiteY19" fmla="*/ 102509 h 372823"/>
                <a:gd name="connsiteX20" fmla="*/ 617389 w 749488"/>
                <a:gd name="connsiteY20" fmla="*/ 111087 h 372823"/>
                <a:gd name="connsiteX21" fmla="*/ 585893 w 749488"/>
                <a:gd name="connsiteY21" fmla="*/ 168359 h 372823"/>
                <a:gd name="connsiteX22" fmla="*/ 582182 w 749488"/>
                <a:gd name="connsiteY22" fmla="*/ 164077 h 372823"/>
                <a:gd name="connsiteX23" fmla="*/ 640745 w 749488"/>
                <a:gd name="connsiteY23" fmla="*/ 144811 h 372823"/>
                <a:gd name="connsiteX24" fmla="*/ 644458 w 749488"/>
                <a:gd name="connsiteY24" fmla="*/ 149093 h 372823"/>
                <a:gd name="connsiteX25" fmla="*/ 56221 w 749488"/>
                <a:gd name="connsiteY25" fmla="*/ 220810 h 372823"/>
                <a:gd name="connsiteX26" fmla="*/ 56251 w 749488"/>
                <a:gd name="connsiteY26" fmla="*/ 218798 h 372823"/>
                <a:gd name="connsiteX27" fmla="*/ 519157 w 749488"/>
                <a:gd name="connsiteY27" fmla="*/ 66478 h 372823"/>
                <a:gd name="connsiteX28" fmla="*/ 519647 w 749488"/>
                <a:gd name="connsiteY28" fmla="*/ 68318 h 372823"/>
                <a:gd name="connsiteX29" fmla="*/ 74133 w 749488"/>
                <a:gd name="connsiteY29" fmla="*/ 289833 h 372823"/>
                <a:gd name="connsiteX30" fmla="*/ 72035 w 749488"/>
                <a:gd name="connsiteY30" fmla="*/ 286222 h 372823"/>
                <a:gd name="connsiteX31" fmla="*/ 70569 w 749488"/>
                <a:gd name="connsiteY31" fmla="*/ 280789 h 372823"/>
                <a:gd name="connsiteX32" fmla="*/ 535469 w 749488"/>
                <a:gd name="connsiteY32" fmla="*/ 127824 h 372823"/>
                <a:gd name="connsiteX33" fmla="*/ 535777 w 749488"/>
                <a:gd name="connsiteY33" fmla="*/ 128984 h 372823"/>
                <a:gd name="connsiteX34" fmla="*/ 537186 w 749488"/>
                <a:gd name="connsiteY34" fmla="*/ 128520 h 372823"/>
                <a:gd name="connsiteX35" fmla="*/ 541554 w 749488"/>
                <a:gd name="connsiteY35" fmla="*/ 136039 h 372823"/>
                <a:gd name="connsiteX36" fmla="*/ 100219 w 749488"/>
                <a:gd name="connsiteY36" fmla="*/ 328134 h 372823"/>
                <a:gd name="connsiteX37" fmla="*/ 96506 w 749488"/>
                <a:gd name="connsiteY37" fmla="*/ 323851 h 372823"/>
                <a:gd name="connsiteX38" fmla="*/ 563974 w 749488"/>
                <a:gd name="connsiteY38" fmla="*/ 170067 h 372823"/>
                <a:gd name="connsiteX39" fmla="*/ 567687 w 749488"/>
                <a:gd name="connsiteY39" fmla="*/ 174349 h 372823"/>
                <a:gd name="connsiteX40" fmla="*/ 137155 w 749488"/>
                <a:gd name="connsiteY40" fmla="*/ 372098 h 372823"/>
                <a:gd name="connsiteX41" fmla="*/ 231982 w 749488"/>
                <a:gd name="connsiteY41" fmla="*/ 353477 h 372823"/>
                <a:gd name="connsiteX42" fmla="*/ 422562 w 749488"/>
                <a:gd name="connsiteY42" fmla="*/ 296782 h 372823"/>
                <a:gd name="connsiteX43" fmla="*/ 611005 w 749488"/>
                <a:gd name="connsiteY43" fmla="*/ 223676 h 372823"/>
                <a:gd name="connsiteX44" fmla="*/ 699583 w 749488"/>
                <a:gd name="connsiteY44" fmla="*/ 178452 h 372823"/>
                <a:gd name="connsiteX45" fmla="*/ 746834 w 749488"/>
                <a:gd name="connsiteY45" fmla="*/ 148291 h 372823"/>
                <a:gd name="connsiteX46" fmla="*/ 712847 w 749488"/>
                <a:gd name="connsiteY46" fmla="*/ 126595 h 372823"/>
                <a:gd name="connsiteX47" fmla="*/ 660687 w 749488"/>
                <a:gd name="connsiteY47" fmla="*/ 143754 h 372823"/>
                <a:gd name="connsiteX48" fmla="*/ 656976 w 749488"/>
                <a:gd name="connsiteY48" fmla="*/ 139472 h 372823"/>
                <a:gd name="connsiteX49" fmla="*/ 712909 w 749488"/>
                <a:gd name="connsiteY49" fmla="*/ 121071 h 372823"/>
                <a:gd name="connsiteX50" fmla="*/ 703752 w 749488"/>
                <a:gd name="connsiteY50" fmla="*/ 108222 h 372823"/>
                <a:gd name="connsiteX51" fmla="*/ 714251 w 749488"/>
                <a:gd name="connsiteY51" fmla="*/ 120333 h 372823"/>
                <a:gd name="connsiteX52" fmla="*/ 749488 w 749488"/>
                <a:gd name="connsiteY52" fmla="*/ 128521 h 372823"/>
                <a:gd name="connsiteX53" fmla="*/ 728039 w 749488"/>
                <a:gd name="connsiteY53" fmla="*/ 116636 h 372823"/>
                <a:gd name="connsiteX54" fmla="*/ 697277 w 749488"/>
                <a:gd name="connsiteY54" fmla="*/ 73252 h 372823"/>
                <a:gd name="connsiteX55" fmla="*/ 685822 w 749488"/>
                <a:gd name="connsiteY55" fmla="*/ 30717 h 372823"/>
                <a:gd name="connsiteX56" fmla="*/ 683989 w 749488"/>
                <a:gd name="connsiteY56" fmla="*/ 23779 h 372823"/>
                <a:gd name="connsiteX57" fmla="*/ 690601 w 749488"/>
                <a:gd name="connsiteY57" fmla="*/ 78 h 372823"/>
                <a:gd name="connsiteX58" fmla="*/ 690513 w 749488"/>
                <a:gd name="connsiteY58" fmla="*/ 111 h 372823"/>
                <a:gd name="connsiteX59" fmla="*/ 690544 w 749488"/>
                <a:gd name="connsiteY59" fmla="*/ 0 h 372823"/>
                <a:gd name="connsiteX60" fmla="*/ 684003 w 749488"/>
                <a:gd name="connsiteY60" fmla="*/ 2479 h 372823"/>
                <a:gd name="connsiteX61" fmla="*/ 684540 w 749488"/>
                <a:gd name="connsiteY61" fmla="*/ 606 h 372823"/>
                <a:gd name="connsiteX62" fmla="*/ 613541 w 749488"/>
                <a:gd name="connsiteY62" fmla="*/ 7758 h 372823"/>
                <a:gd name="connsiteX63" fmla="*/ 546069 w 749488"/>
                <a:gd name="connsiteY63" fmla="*/ 21732 h 372823"/>
                <a:gd name="connsiteX64" fmla="*/ 546464 w 749488"/>
                <a:gd name="connsiteY64" fmla="*/ 20988 h 372823"/>
                <a:gd name="connsiteX65" fmla="*/ 528926 w 749488"/>
                <a:gd name="connsiteY65" fmla="*/ 25272 h 372823"/>
                <a:gd name="connsiteX66" fmla="*/ 528919 w 749488"/>
                <a:gd name="connsiteY66" fmla="*/ 25284 h 372823"/>
                <a:gd name="connsiteX67" fmla="*/ 512949 w 749488"/>
                <a:gd name="connsiteY67" fmla="*/ 28591 h 372823"/>
                <a:gd name="connsiteX68" fmla="*/ 317611 w 749488"/>
                <a:gd name="connsiteY68" fmla="*/ 85908 h 372823"/>
                <a:gd name="connsiteX69" fmla="*/ 135014 w 749488"/>
                <a:gd name="connsiteY69" fmla="*/ 156352 h 372823"/>
                <a:gd name="connsiteX70" fmla="*/ 73319 w 749488"/>
                <a:gd name="connsiteY70" fmla="*/ 186816 h 372823"/>
                <a:gd name="connsiteX71" fmla="*/ 60125 w 749488"/>
                <a:gd name="connsiteY71" fmla="*/ 197730 h 372823"/>
                <a:gd name="connsiteX72" fmla="*/ 60801 w 749488"/>
                <a:gd name="connsiteY72" fmla="*/ 195769 h 372823"/>
                <a:gd name="connsiteX73" fmla="*/ 41973 w 749488"/>
                <a:gd name="connsiteY73" fmla="*/ 210107 h 372823"/>
                <a:gd name="connsiteX74" fmla="*/ 41670 w 749488"/>
                <a:gd name="connsiteY74" fmla="*/ 212996 h 372823"/>
                <a:gd name="connsiteX75" fmla="*/ 20392 w 749488"/>
                <a:gd name="connsiteY75" fmla="*/ 230598 h 372823"/>
                <a:gd name="connsiteX76" fmla="*/ 40518 w 749488"/>
                <a:gd name="connsiteY76" fmla="*/ 223975 h 372823"/>
                <a:gd name="connsiteX77" fmla="*/ 40301 w 749488"/>
                <a:gd name="connsiteY77" fmla="*/ 226049 h 372823"/>
                <a:gd name="connsiteX78" fmla="*/ 20410 w 749488"/>
                <a:gd name="connsiteY78" fmla="*/ 232594 h 372823"/>
                <a:gd name="connsiteX79" fmla="*/ 18595 w 749488"/>
                <a:gd name="connsiteY79" fmla="*/ 234632 h 372823"/>
                <a:gd name="connsiteX80" fmla="*/ 1380 w 749488"/>
                <a:gd name="connsiteY80" fmla="*/ 290186 h 372823"/>
                <a:gd name="connsiteX81" fmla="*/ 5049 w 749488"/>
                <a:gd name="connsiteY81" fmla="*/ 302347 h 372823"/>
                <a:gd name="connsiteX82" fmla="*/ 46857 w 749488"/>
                <a:gd name="connsiteY82" fmla="*/ 288591 h 372823"/>
                <a:gd name="connsiteX83" fmla="*/ 49231 w 749488"/>
                <a:gd name="connsiteY83" fmla="*/ 298027 h 372823"/>
                <a:gd name="connsiteX84" fmla="*/ 5017 w 749488"/>
                <a:gd name="connsiteY84" fmla="*/ 312574 h 372823"/>
                <a:gd name="connsiteX85" fmla="*/ 29127 w 749488"/>
                <a:gd name="connsiteY85" fmla="*/ 346017 h 372823"/>
                <a:gd name="connsiteX86" fmla="*/ 80776 w 749488"/>
                <a:gd name="connsiteY86" fmla="*/ 329026 h 372823"/>
                <a:gd name="connsiteX87" fmla="*/ 84489 w 749488"/>
                <a:gd name="connsiteY87" fmla="*/ 333308 h 372823"/>
                <a:gd name="connsiteX88" fmla="*/ 29064 w 749488"/>
                <a:gd name="connsiteY88" fmla="*/ 351542 h 372823"/>
                <a:gd name="connsiteX89" fmla="*/ 50796 w 749488"/>
                <a:gd name="connsiteY89" fmla="*/ 363703 h 372823"/>
                <a:gd name="connsiteX90" fmla="*/ 137155 w 749488"/>
                <a:gd name="connsiteY90" fmla="*/ 372098 h 3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49488" h="372823">
                  <a:moveTo>
                    <a:pt x="612971" y="37610"/>
                  </a:moveTo>
                  <a:lnTo>
                    <a:pt x="612746" y="36777"/>
                  </a:lnTo>
                  <a:lnTo>
                    <a:pt x="613090" y="35569"/>
                  </a:lnTo>
                  <a:lnTo>
                    <a:pt x="672971" y="15865"/>
                  </a:lnTo>
                  <a:lnTo>
                    <a:pt x="672437" y="18042"/>
                  </a:lnTo>
                  <a:close/>
                  <a:moveTo>
                    <a:pt x="539372" y="61828"/>
                  </a:moveTo>
                  <a:lnTo>
                    <a:pt x="538877" y="59989"/>
                  </a:lnTo>
                  <a:lnTo>
                    <a:pt x="595326" y="41414"/>
                  </a:lnTo>
                  <a:lnTo>
                    <a:pt x="595284" y="41696"/>
                  </a:lnTo>
                  <a:lnTo>
                    <a:pt x="595710" y="43289"/>
                  </a:lnTo>
                  <a:close/>
                  <a:moveTo>
                    <a:pt x="633819" y="105681"/>
                  </a:moveTo>
                  <a:lnTo>
                    <a:pt x="629165" y="97664"/>
                  </a:lnTo>
                  <a:lnTo>
                    <a:pt x="629000" y="97050"/>
                  </a:lnTo>
                  <a:lnTo>
                    <a:pt x="684560" y="78769"/>
                  </a:lnTo>
                  <a:lnTo>
                    <a:pt x="692456" y="92372"/>
                  </a:lnTo>
                  <a:lnTo>
                    <a:pt x="689001" y="87524"/>
                  </a:lnTo>
                  <a:close/>
                  <a:moveTo>
                    <a:pt x="559995" y="129971"/>
                  </a:moveTo>
                  <a:lnTo>
                    <a:pt x="555762" y="122677"/>
                  </a:lnTo>
                  <a:lnTo>
                    <a:pt x="555384" y="121272"/>
                  </a:lnTo>
                  <a:lnTo>
                    <a:pt x="612407" y="102509"/>
                  </a:lnTo>
                  <a:lnTo>
                    <a:pt x="617389" y="111087"/>
                  </a:lnTo>
                  <a:close/>
                  <a:moveTo>
                    <a:pt x="585893" y="168359"/>
                  </a:moveTo>
                  <a:lnTo>
                    <a:pt x="582182" y="164077"/>
                  </a:lnTo>
                  <a:lnTo>
                    <a:pt x="640745" y="144811"/>
                  </a:lnTo>
                  <a:lnTo>
                    <a:pt x="644458" y="149093"/>
                  </a:lnTo>
                  <a:close/>
                  <a:moveTo>
                    <a:pt x="56221" y="220810"/>
                  </a:moveTo>
                  <a:lnTo>
                    <a:pt x="56251" y="218798"/>
                  </a:lnTo>
                  <a:lnTo>
                    <a:pt x="519157" y="66478"/>
                  </a:lnTo>
                  <a:lnTo>
                    <a:pt x="519647" y="68318"/>
                  </a:lnTo>
                  <a:close/>
                  <a:moveTo>
                    <a:pt x="74133" y="289833"/>
                  </a:moveTo>
                  <a:lnTo>
                    <a:pt x="72035" y="286222"/>
                  </a:lnTo>
                  <a:lnTo>
                    <a:pt x="70569" y="280789"/>
                  </a:lnTo>
                  <a:lnTo>
                    <a:pt x="535469" y="127824"/>
                  </a:lnTo>
                  <a:lnTo>
                    <a:pt x="535777" y="128984"/>
                  </a:lnTo>
                  <a:lnTo>
                    <a:pt x="537186" y="128520"/>
                  </a:lnTo>
                  <a:lnTo>
                    <a:pt x="541554" y="136039"/>
                  </a:lnTo>
                  <a:close/>
                  <a:moveTo>
                    <a:pt x="100219" y="328134"/>
                  </a:moveTo>
                  <a:lnTo>
                    <a:pt x="96506" y="323851"/>
                  </a:lnTo>
                  <a:lnTo>
                    <a:pt x="563974" y="170067"/>
                  </a:lnTo>
                  <a:lnTo>
                    <a:pt x="567687" y="174349"/>
                  </a:lnTo>
                  <a:close/>
                  <a:moveTo>
                    <a:pt x="137155" y="372098"/>
                  </a:moveTo>
                  <a:cubicBezTo>
                    <a:pt x="170296" y="370025"/>
                    <a:pt x="201018" y="361491"/>
                    <a:pt x="231982" y="353477"/>
                  </a:cubicBezTo>
                  <a:cubicBezTo>
                    <a:pt x="296449" y="336755"/>
                    <a:pt x="360231" y="318410"/>
                    <a:pt x="422562" y="296782"/>
                  </a:cubicBezTo>
                  <a:cubicBezTo>
                    <a:pt x="486465" y="274637"/>
                    <a:pt x="548876" y="249450"/>
                    <a:pt x="611005" y="223676"/>
                  </a:cubicBezTo>
                  <a:cubicBezTo>
                    <a:pt x="641808" y="210894"/>
                    <a:pt x="671320" y="195796"/>
                    <a:pt x="699583" y="178452"/>
                  </a:cubicBezTo>
                  <a:cubicBezTo>
                    <a:pt x="715508" y="168675"/>
                    <a:pt x="731151" y="158414"/>
                    <a:pt x="746834" y="148291"/>
                  </a:cubicBezTo>
                  <a:cubicBezTo>
                    <a:pt x="736675" y="144146"/>
                    <a:pt x="724337" y="137409"/>
                    <a:pt x="712847" y="126595"/>
                  </a:cubicBezTo>
                  <a:lnTo>
                    <a:pt x="660687" y="143754"/>
                  </a:lnTo>
                  <a:lnTo>
                    <a:pt x="656976" y="139472"/>
                  </a:lnTo>
                  <a:lnTo>
                    <a:pt x="712909" y="121071"/>
                  </a:lnTo>
                  <a:lnTo>
                    <a:pt x="703752" y="108222"/>
                  </a:lnTo>
                  <a:lnTo>
                    <a:pt x="714251" y="120333"/>
                  </a:lnTo>
                  <a:cubicBezTo>
                    <a:pt x="729128" y="133772"/>
                    <a:pt x="740699" y="135465"/>
                    <a:pt x="749488" y="128521"/>
                  </a:cubicBezTo>
                  <a:cubicBezTo>
                    <a:pt x="743198" y="127381"/>
                    <a:pt x="735901" y="123753"/>
                    <a:pt x="728039" y="116636"/>
                  </a:cubicBezTo>
                  <a:cubicBezTo>
                    <a:pt x="716146" y="105857"/>
                    <a:pt x="705260" y="90068"/>
                    <a:pt x="697277" y="73252"/>
                  </a:cubicBezTo>
                  <a:lnTo>
                    <a:pt x="685822" y="30717"/>
                  </a:lnTo>
                  <a:lnTo>
                    <a:pt x="683989" y="23779"/>
                  </a:lnTo>
                  <a:cubicBezTo>
                    <a:pt x="683747" y="12585"/>
                    <a:pt x="686125" y="4500"/>
                    <a:pt x="690601" y="78"/>
                  </a:cubicBezTo>
                  <a:lnTo>
                    <a:pt x="690513" y="111"/>
                  </a:lnTo>
                  <a:lnTo>
                    <a:pt x="690544" y="0"/>
                  </a:lnTo>
                  <a:lnTo>
                    <a:pt x="684003" y="2479"/>
                  </a:lnTo>
                  <a:lnTo>
                    <a:pt x="684540" y="606"/>
                  </a:lnTo>
                  <a:cubicBezTo>
                    <a:pt x="660793" y="2749"/>
                    <a:pt x="637006" y="4752"/>
                    <a:pt x="613541" y="7758"/>
                  </a:cubicBezTo>
                  <a:lnTo>
                    <a:pt x="546069" y="21732"/>
                  </a:lnTo>
                  <a:lnTo>
                    <a:pt x="546464" y="20988"/>
                  </a:lnTo>
                  <a:cubicBezTo>
                    <a:pt x="540578" y="22335"/>
                    <a:pt x="534732" y="23787"/>
                    <a:pt x="528926" y="25272"/>
                  </a:cubicBezTo>
                  <a:lnTo>
                    <a:pt x="528919" y="25284"/>
                  </a:lnTo>
                  <a:lnTo>
                    <a:pt x="512949" y="28591"/>
                  </a:lnTo>
                  <a:cubicBezTo>
                    <a:pt x="447232" y="46350"/>
                    <a:pt x="381716" y="64453"/>
                    <a:pt x="317611" y="85908"/>
                  </a:cubicBezTo>
                  <a:cubicBezTo>
                    <a:pt x="255483" y="106740"/>
                    <a:pt x="194886" y="130856"/>
                    <a:pt x="135014" y="156352"/>
                  </a:cubicBezTo>
                  <a:cubicBezTo>
                    <a:pt x="113707" y="165404"/>
                    <a:pt x="92782" y="175000"/>
                    <a:pt x="73319" y="186816"/>
                  </a:cubicBezTo>
                  <a:lnTo>
                    <a:pt x="60125" y="197730"/>
                  </a:lnTo>
                  <a:lnTo>
                    <a:pt x="60801" y="195769"/>
                  </a:lnTo>
                  <a:cubicBezTo>
                    <a:pt x="54310" y="200226"/>
                    <a:pt x="48021" y="204994"/>
                    <a:pt x="41973" y="210107"/>
                  </a:cubicBezTo>
                  <a:lnTo>
                    <a:pt x="41670" y="212996"/>
                  </a:lnTo>
                  <a:lnTo>
                    <a:pt x="20392" y="230598"/>
                  </a:lnTo>
                  <a:lnTo>
                    <a:pt x="40518" y="223975"/>
                  </a:lnTo>
                  <a:lnTo>
                    <a:pt x="40301" y="226049"/>
                  </a:lnTo>
                  <a:lnTo>
                    <a:pt x="20410" y="232594"/>
                  </a:lnTo>
                  <a:cubicBezTo>
                    <a:pt x="19805" y="233285"/>
                    <a:pt x="19200" y="233907"/>
                    <a:pt x="18595" y="234632"/>
                  </a:cubicBezTo>
                  <a:cubicBezTo>
                    <a:pt x="6500" y="249073"/>
                    <a:pt x="-3821" y="265346"/>
                    <a:pt x="1380" y="290186"/>
                  </a:cubicBezTo>
                  <a:cubicBezTo>
                    <a:pt x="2227" y="294332"/>
                    <a:pt x="3476" y="298374"/>
                    <a:pt x="5049" y="302347"/>
                  </a:cubicBezTo>
                  <a:lnTo>
                    <a:pt x="46857" y="288591"/>
                  </a:lnTo>
                  <a:lnTo>
                    <a:pt x="49231" y="298027"/>
                  </a:lnTo>
                  <a:lnTo>
                    <a:pt x="5017" y="312574"/>
                  </a:lnTo>
                  <a:cubicBezTo>
                    <a:pt x="10137" y="325599"/>
                    <a:pt x="18725" y="337415"/>
                    <a:pt x="29127" y="346017"/>
                  </a:cubicBezTo>
                  <a:lnTo>
                    <a:pt x="80776" y="329026"/>
                  </a:lnTo>
                  <a:lnTo>
                    <a:pt x="84489" y="333308"/>
                  </a:lnTo>
                  <a:lnTo>
                    <a:pt x="29064" y="351542"/>
                  </a:lnTo>
                  <a:cubicBezTo>
                    <a:pt x="35717" y="357070"/>
                    <a:pt x="43095" y="361319"/>
                    <a:pt x="50796" y="363703"/>
                  </a:cubicBezTo>
                  <a:cubicBezTo>
                    <a:pt x="79905" y="372996"/>
                    <a:pt x="109780" y="373826"/>
                    <a:pt x="137155" y="372098"/>
                  </a:cubicBezTo>
                  <a:close/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7CB3580-1D01-D1CE-3F09-B8947E4FC56C}"/>
              </a:ext>
            </a:extLst>
          </p:cNvPr>
          <p:cNvGrpSpPr/>
          <p:nvPr/>
        </p:nvGrpSpPr>
        <p:grpSpPr>
          <a:xfrm rot="9000000" flipV="1">
            <a:off x="4208917" y="4627184"/>
            <a:ext cx="1843046" cy="824678"/>
            <a:chOff x="9719648" y="3325201"/>
            <a:chExt cx="1981397" cy="886584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E698B5B-506A-7440-34E5-AD6E05A47EC3}"/>
                </a:ext>
              </a:extLst>
            </p:cNvPr>
            <p:cNvSpPr/>
            <p:nvPr/>
          </p:nvSpPr>
          <p:spPr>
            <a:xfrm flipV="1">
              <a:off x="9719648" y="3325201"/>
              <a:ext cx="418034" cy="185637"/>
            </a:xfrm>
            <a:custGeom>
              <a:avLst/>
              <a:gdLst>
                <a:gd name="connsiteX0" fmla="*/ 391954 w 418034"/>
                <a:gd name="connsiteY0" fmla="*/ 40085 h 185637"/>
                <a:gd name="connsiteX1" fmla="*/ -10333 w 418034"/>
                <a:gd name="connsiteY1" fmla="*/ 180139 h 185637"/>
                <a:gd name="connsiteX2" fmla="*/ 374173 w 418034"/>
                <a:gd name="connsiteY2" fmla="*/ -3216 h 185637"/>
                <a:gd name="connsiteX3" fmla="*/ 405419 w 418034"/>
                <a:gd name="connsiteY3" fmla="*/ 7871 h 185637"/>
                <a:gd name="connsiteX4" fmla="*/ 394332 w 418034"/>
                <a:gd name="connsiteY4" fmla="*/ 39117 h 185637"/>
                <a:gd name="connsiteX5" fmla="*/ 391954 w 418034"/>
                <a:gd name="connsiteY5" fmla="*/ 40085 h 18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34" h="185637">
                  <a:moveTo>
                    <a:pt x="391954" y="40085"/>
                  </a:moveTo>
                  <a:lnTo>
                    <a:pt x="-10333" y="180139"/>
                  </a:lnTo>
                  <a:lnTo>
                    <a:pt x="374173" y="-3216"/>
                  </a:lnTo>
                  <a:cubicBezTo>
                    <a:pt x="385865" y="-8780"/>
                    <a:pt x="399856" y="-3821"/>
                    <a:pt x="405419" y="7871"/>
                  </a:cubicBezTo>
                  <a:cubicBezTo>
                    <a:pt x="410983" y="19563"/>
                    <a:pt x="406024" y="33553"/>
                    <a:pt x="394332" y="39117"/>
                  </a:cubicBezTo>
                  <a:cubicBezTo>
                    <a:pt x="393566" y="39480"/>
                    <a:pt x="392760" y="39802"/>
                    <a:pt x="391954" y="4008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0524426-61C3-A089-2270-F1D9F3B14F2B}"/>
                </a:ext>
              </a:extLst>
            </p:cNvPr>
            <p:cNvSpPr/>
            <p:nvPr/>
          </p:nvSpPr>
          <p:spPr>
            <a:xfrm flipV="1">
              <a:off x="11180473" y="3854697"/>
              <a:ext cx="520572" cy="139680"/>
            </a:xfrm>
            <a:custGeom>
              <a:avLst/>
              <a:gdLst>
                <a:gd name="connsiteX0" fmla="*/ 456910 w 520572"/>
                <a:gd name="connsiteY0" fmla="*/ -4077 h 163003"/>
                <a:gd name="connsiteX1" fmla="*/ -13191 w 520572"/>
                <a:gd name="connsiteY1" fmla="*/ 158926 h 163003"/>
                <a:gd name="connsiteX2" fmla="*/ 488316 w 520572"/>
                <a:gd name="connsiteY2" fmla="*/ 118205 h 163003"/>
                <a:gd name="connsiteX3" fmla="*/ 490332 w 520572"/>
                <a:gd name="connsiteY3" fmla="*/ 117198 h 163003"/>
                <a:gd name="connsiteX4" fmla="*/ 490413 w 520572"/>
                <a:gd name="connsiteY4" fmla="*/ 36442 h 163003"/>
                <a:gd name="connsiteX5" fmla="*/ 456910 w 520572"/>
                <a:gd name="connsiteY5" fmla="*/ -4077 h 1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72" h="163003">
                  <a:moveTo>
                    <a:pt x="456910" y="-4077"/>
                  </a:moveTo>
                  <a:lnTo>
                    <a:pt x="-13191" y="158926"/>
                  </a:lnTo>
                  <a:lnTo>
                    <a:pt x="488316" y="118205"/>
                  </a:lnTo>
                  <a:lnTo>
                    <a:pt x="490332" y="117198"/>
                  </a:lnTo>
                  <a:cubicBezTo>
                    <a:pt x="513031" y="106151"/>
                    <a:pt x="513072" y="63777"/>
                    <a:pt x="490413" y="36442"/>
                  </a:cubicBezTo>
                  <a:lnTo>
                    <a:pt x="456910" y="-4077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0EC3283-EA29-BE04-C260-94250B553318}"/>
                </a:ext>
              </a:extLst>
            </p:cNvPr>
            <p:cNvSpPr/>
            <p:nvPr/>
          </p:nvSpPr>
          <p:spPr>
            <a:xfrm flipV="1">
              <a:off x="11174546" y="3779698"/>
              <a:ext cx="521709" cy="190328"/>
            </a:xfrm>
            <a:custGeom>
              <a:avLst/>
              <a:gdLst>
                <a:gd name="connsiteX0" fmla="*/ 460913 w 521709"/>
                <a:gd name="connsiteY0" fmla="*/ -4229 h 222108"/>
                <a:gd name="connsiteX1" fmla="*/ -13179 w 521709"/>
                <a:gd name="connsiteY1" fmla="*/ 152565 h 222108"/>
                <a:gd name="connsiteX2" fmla="*/ 60763 w 521709"/>
                <a:gd name="connsiteY2" fmla="*/ 217880 h 222108"/>
                <a:gd name="connsiteX3" fmla="*/ 494255 w 521709"/>
                <a:gd name="connsiteY3" fmla="*/ 93702 h 222108"/>
                <a:gd name="connsiteX4" fmla="*/ 496351 w 521709"/>
                <a:gd name="connsiteY4" fmla="*/ 36774 h 222108"/>
                <a:gd name="connsiteX5" fmla="*/ 460913 w 521709"/>
                <a:gd name="connsiteY5" fmla="*/ -4229 h 2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709" h="222108">
                  <a:moveTo>
                    <a:pt x="460913" y="-4229"/>
                  </a:moveTo>
                  <a:lnTo>
                    <a:pt x="-13179" y="152565"/>
                  </a:lnTo>
                  <a:lnTo>
                    <a:pt x="60763" y="217880"/>
                  </a:lnTo>
                  <a:lnTo>
                    <a:pt x="494255" y="93702"/>
                  </a:lnTo>
                  <a:cubicBezTo>
                    <a:pt x="512317" y="88501"/>
                    <a:pt x="513486" y="56610"/>
                    <a:pt x="496351" y="36774"/>
                  </a:cubicBezTo>
                  <a:lnTo>
                    <a:pt x="460913" y="-4229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C728230-887E-0C65-5B65-20C477D40B73}"/>
                </a:ext>
              </a:extLst>
            </p:cNvPr>
            <p:cNvSpPr/>
            <p:nvPr/>
          </p:nvSpPr>
          <p:spPr>
            <a:xfrm flipV="1">
              <a:off x="11154710" y="3891271"/>
              <a:ext cx="485985" cy="319122"/>
            </a:xfrm>
            <a:custGeom>
              <a:avLst/>
              <a:gdLst>
                <a:gd name="connsiteX0" fmla="*/ 472887 w 485985"/>
                <a:gd name="connsiteY0" fmla="*/ 196004 h 372407"/>
                <a:gd name="connsiteX1" fmla="*/ -13098 w 485985"/>
                <a:gd name="connsiteY1" fmla="*/ 368643 h 372407"/>
                <a:gd name="connsiteX2" fmla="*/ 344436 w 485985"/>
                <a:gd name="connsiteY2" fmla="*/ 4456 h 372407"/>
                <a:gd name="connsiteX3" fmla="*/ 370884 w 485985"/>
                <a:gd name="connsiteY3" fmla="*/ -2398 h 372407"/>
                <a:gd name="connsiteX4" fmla="*/ 438295 w 485985"/>
                <a:gd name="connsiteY4" fmla="*/ 55982 h 372407"/>
                <a:gd name="connsiteX5" fmla="*/ 472887 w 485985"/>
                <a:gd name="connsiteY5" fmla="*/ 196004 h 3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85" h="372407">
                  <a:moveTo>
                    <a:pt x="472887" y="196004"/>
                  </a:moveTo>
                  <a:lnTo>
                    <a:pt x="-13098" y="368643"/>
                  </a:lnTo>
                  <a:lnTo>
                    <a:pt x="344436" y="4456"/>
                  </a:lnTo>
                  <a:lnTo>
                    <a:pt x="370884" y="-2398"/>
                  </a:lnTo>
                  <a:cubicBezTo>
                    <a:pt x="396848" y="-10340"/>
                    <a:pt x="428780" y="17277"/>
                    <a:pt x="438295" y="55982"/>
                  </a:cubicBezTo>
                  <a:lnTo>
                    <a:pt x="472887" y="196004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4F8A5DE-FA7C-ED56-368A-96B794A6D273}"/>
                </a:ext>
              </a:extLst>
            </p:cNvPr>
            <p:cNvSpPr/>
            <p:nvPr/>
          </p:nvSpPr>
          <p:spPr>
            <a:xfrm flipV="1">
              <a:off x="11157330" y="3920548"/>
              <a:ext cx="469052" cy="284150"/>
            </a:xfrm>
            <a:custGeom>
              <a:avLst/>
              <a:gdLst>
                <a:gd name="connsiteX0" fmla="*/ 455967 w 469052"/>
                <a:gd name="connsiteY0" fmla="*/ 176561 h 331595"/>
                <a:gd name="connsiteX1" fmla="*/ -13086 w 469052"/>
                <a:gd name="connsiteY1" fmla="*/ 327873 h 331595"/>
                <a:gd name="connsiteX2" fmla="*/ 5218 w 469052"/>
                <a:gd name="connsiteY2" fmla="*/ 128060 h 331595"/>
                <a:gd name="connsiteX3" fmla="*/ 341828 w 469052"/>
                <a:gd name="connsiteY3" fmla="*/ -1198 h 331595"/>
                <a:gd name="connsiteX4" fmla="*/ 426656 w 469052"/>
                <a:gd name="connsiteY4" fmla="*/ 67463 h 331595"/>
                <a:gd name="connsiteX5" fmla="*/ 455967 w 469052"/>
                <a:gd name="connsiteY5" fmla="*/ 176561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052" h="331595">
                  <a:moveTo>
                    <a:pt x="455967" y="176561"/>
                  </a:moveTo>
                  <a:lnTo>
                    <a:pt x="-13086" y="327873"/>
                  </a:lnTo>
                  <a:lnTo>
                    <a:pt x="5218" y="128060"/>
                  </a:lnTo>
                  <a:lnTo>
                    <a:pt x="341828" y="-1198"/>
                  </a:lnTo>
                  <a:cubicBezTo>
                    <a:pt x="373316" y="-13293"/>
                    <a:pt x="413714" y="19445"/>
                    <a:pt x="426656" y="67463"/>
                  </a:cubicBezTo>
                  <a:lnTo>
                    <a:pt x="455967" y="176561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42F7C5F-E874-C279-5361-0D6800E07DD3}"/>
                </a:ext>
              </a:extLst>
            </p:cNvPr>
            <p:cNvSpPr/>
            <p:nvPr/>
          </p:nvSpPr>
          <p:spPr>
            <a:xfrm flipV="1">
              <a:off x="10788069" y="3672651"/>
              <a:ext cx="866178" cy="379614"/>
            </a:xfrm>
            <a:custGeom>
              <a:avLst/>
              <a:gdLst>
                <a:gd name="connsiteX0" fmla="*/ 829103 w 866178"/>
                <a:gd name="connsiteY0" fmla="*/ 110871 h 442999"/>
                <a:gd name="connsiteX1" fmla="*/ 470036 w 866178"/>
                <a:gd name="connsiteY1" fmla="*/ 237065 h 442999"/>
                <a:gd name="connsiteX2" fmla="*/ 279295 w 866178"/>
                <a:gd name="connsiteY2" fmla="*/ 317095 h 442999"/>
                <a:gd name="connsiteX3" fmla="*/ 92182 w 866178"/>
                <a:gd name="connsiteY3" fmla="*/ 411720 h 442999"/>
                <a:gd name="connsiteX4" fmla="*/ 55291 w 866178"/>
                <a:gd name="connsiteY4" fmla="*/ 438692 h 442999"/>
                <a:gd name="connsiteX5" fmla="*/ -4177 w 866178"/>
                <a:gd name="connsiteY5" fmla="*/ 370273 h 442999"/>
                <a:gd name="connsiteX6" fmla="*/ -7079 w 866178"/>
                <a:gd name="connsiteY6" fmla="*/ 287058 h 442999"/>
                <a:gd name="connsiteX7" fmla="*/ 25860 w 866178"/>
                <a:gd name="connsiteY7" fmla="*/ 283349 h 442999"/>
                <a:gd name="connsiteX8" fmla="*/ 227850 w 866178"/>
                <a:gd name="connsiteY8" fmla="*/ 227832 h 442999"/>
                <a:gd name="connsiteX9" fmla="*/ 612356 w 866178"/>
                <a:gd name="connsiteY9" fmla="*/ 79101 h 442999"/>
                <a:gd name="connsiteX10" fmla="*/ 777497 w 866178"/>
                <a:gd name="connsiteY10" fmla="*/ 2256 h 442999"/>
                <a:gd name="connsiteX11" fmla="*/ 811524 w 866178"/>
                <a:gd name="connsiteY11" fmla="*/ -1695 h 442999"/>
                <a:gd name="connsiteX12" fmla="*/ 844746 w 866178"/>
                <a:gd name="connsiteY12" fmla="*/ 32374 h 442999"/>
                <a:gd name="connsiteX13" fmla="*/ 829103 w 866178"/>
                <a:gd name="connsiteY13" fmla="*/ 110871 h 4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78" h="442999">
                  <a:moveTo>
                    <a:pt x="829103" y="110871"/>
                  </a:moveTo>
                  <a:cubicBezTo>
                    <a:pt x="706538" y="144859"/>
                    <a:pt x="587803" y="190256"/>
                    <a:pt x="470036" y="237065"/>
                  </a:cubicBezTo>
                  <a:cubicBezTo>
                    <a:pt x="405932" y="262505"/>
                    <a:pt x="342512" y="289518"/>
                    <a:pt x="279295" y="317095"/>
                  </a:cubicBezTo>
                  <a:cubicBezTo>
                    <a:pt x="215351" y="344994"/>
                    <a:pt x="150320" y="371160"/>
                    <a:pt x="92182" y="411720"/>
                  </a:cubicBezTo>
                  <a:cubicBezTo>
                    <a:pt x="79724" y="420388"/>
                    <a:pt x="67508" y="429500"/>
                    <a:pt x="55291" y="438692"/>
                  </a:cubicBezTo>
                  <a:cubicBezTo>
                    <a:pt x="36584" y="429822"/>
                    <a:pt x="10378" y="410671"/>
                    <a:pt x="-4177" y="370273"/>
                  </a:cubicBezTo>
                  <a:cubicBezTo>
                    <a:pt x="-16635" y="335681"/>
                    <a:pt x="-13530" y="307741"/>
                    <a:pt x="-7079" y="287058"/>
                  </a:cubicBezTo>
                  <a:cubicBezTo>
                    <a:pt x="3927" y="285889"/>
                    <a:pt x="14934" y="284720"/>
                    <a:pt x="25860" y="283349"/>
                  </a:cubicBezTo>
                  <a:cubicBezTo>
                    <a:pt x="96536" y="274439"/>
                    <a:pt x="161931" y="250974"/>
                    <a:pt x="227850" y="227832"/>
                  </a:cubicBezTo>
                  <a:cubicBezTo>
                    <a:pt x="357591" y="182273"/>
                    <a:pt x="486204" y="133772"/>
                    <a:pt x="612356" y="79101"/>
                  </a:cubicBezTo>
                  <a:cubicBezTo>
                    <a:pt x="668035" y="54991"/>
                    <a:pt x="723391" y="30035"/>
                    <a:pt x="777497" y="2256"/>
                  </a:cubicBezTo>
                  <a:cubicBezTo>
                    <a:pt x="788059" y="-3146"/>
                    <a:pt x="798220" y="-7178"/>
                    <a:pt x="811524" y="-1695"/>
                  </a:cubicBezTo>
                  <a:cubicBezTo>
                    <a:pt x="824507" y="3668"/>
                    <a:pt x="836884" y="16327"/>
                    <a:pt x="844746" y="32374"/>
                  </a:cubicBezTo>
                  <a:cubicBezTo>
                    <a:pt x="861195" y="66039"/>
                    <a:pt x="853454" y="104138"/>
                    <a:pt x="829103" y="110871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BD6C785-6009-1D93-4D26-538166EB7AC0}"/>
                </a:ext>
              </a:extLst>
            </p:cNvPr>
            <p:cNvSpPr/>
            <p:nvPr/>
          </p:nvSpPr>
          <p:spPr>
            <a:xfrm flipV="1">
              <a:off x="11166765" y="3683061"/>
              <a:ext cx="482477" cy="297729"/>
            </a:xfrm>
            <a:custGeom>
              <a:avLst/>
              <a:gdLst>
                <a:gd name="connsiteX0" fmla="*/ 469357 w 482477"/>
                <a:gd name="connsiteY0" fmla="*/ 13123 h 347441"/>
                <a:gd name="connsiteX1" fmla="*/ 454440 w 482477"/>
                <a:gd name="connsiteY1" fmla="*/ -4375 h 347441"/>
                <a:gd name="connsiteX2" fmla="*/ -13121 w 482477"/>
                <a:gd name="connsiteY2" fmla="*/ 192052 h 347441"/>
                <a:gd name="connsiteX3" fmla="*/ 144883 w 482477"/>
                <a:gd name="connsiteY3" fmla="*/ 306150 h 347441"/>
                <a:gd name="connsiteX4" fmla="*/ 190281 w 482477"/>
                <a:gd name="connsiteY4" fmla="*/ 324413 h 347441"/>
                <a:gd name="connsiteX5" fmla="*/ 390335 w 482477"/>
                <a:gd name="connsiteY5" fmla="*/ 342839 h 347441"/>
                <a:gd name="connsiteX6" fmla="*/ 448352 w 482477"/>
                <a:gd name="connsiteY6" fmla="*/ 279500 h 347441"/>
                <a:gd name="connsiteX7" fmla="*/ 469357 w 482477"/>
                <a:gd name="connsiteY7" fmla="*/ 13123 h 34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77" h="347441">
                  <a:moveTo>
                    <a:pt x="469357" y="13123"/>
                  </a:moveTo>
                  <a:lnTo>
                    <a:pt x="454440" y="-4375"/>
                  </a:lnTo>
                  <a:lnTo>
                    <a:pt x="-13121" y="192052"/>
                  </a:lnTo>
                  <a:lnTo>
                    <a:pt x="144883" y="306150"/>
                  </a:lnTo>
                  <a:cubicBezTo>
                    <a:pt x="159639" y="316834"/>
                    <a:pt x="175242" y="323123"/>
                    <a:pt x="190281" y="324413"/>
                  </a:cubicBezTo>
                  <a:lnTo>
                    <a:pt x="390335" y="342839"/>
                  </a:lnTo>
                  <a:cubicBezTo>
                    <a:pt x="422186" y="345782"/>
                    <a:pt x="445852" y="319979"/>
                    <a:pt x="448352" y="279500"/>
                  </a:cubicBezTo>
                  <a:lnTo>
                    <a:pt x="469357" y="13123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04518BC-349F-21E9-5570-6BCD2A0D1C6C}"/>
                </a:ext>
              </a:extLst>
            </p:cNvPr>
            <p:cNvSpPr/>
            <p:nvPr/>
          </p:nvSpPr>
          <p:spPr>
            <a:xfrm flipV="1">
              <a:off x="11166765" y="3701353"/>
              <a:ext cx="467560" cy="279438"/>
            </a:xfrm>
            <a:custGeom>
              <a:avLst/>
              <a:gdLst>
                <a:gd name="connsiteX0" fmla="*/ 454456 w 467560"/>
                <a:gd name="connsiteY0" fmla="*/ -4345 h 326096"/>
                <a:gd name="connsiteX1" fmla="*/ -13104 w 467560"/>
                <a:gd name="connsiteY1" fmla="*/ 192082 h 326096"/>
                <a:gd name="connsiteX2" fmla="*/ 130506 w 467560"/>
                <a:gd name="connsiteY2" fmla="*/ 279449 h 326096"/>
                <a:gd name="connsiteX3" fmla="*/ 200013 w 467560"/>
                <a:gd name="connsiteY3" fmla="*/ 304366 h 326096"/>
                <a:gd name="connsiteX4" fmla="*/ 356928 w 467560"/>
                <a:gd name="connsiteY4" fmla="*/ 321339 h 326096"/>
                <a:gd name="connsiteX5" fmla="*/ 438006 w 467560"/>
                <a:gd name="connsiteY5" fmla="*/ 242680 h 326096"/>
                <a:gd name="connsiteX6" fmla="*/ 454456 w 467560"/>
                <a:gd name="connsiteY6" fmla="*/ -4345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560" h="326096">
                  <a:moveTo>
                    <a:pt x="454456" y="-4345"/>
                  </a:moveTo>
                  <a:lnTo>
                    <a:pt x="-13104" y="192082"/>
                  </a:lnTo>
                  <a:lnTo>
                    <a:pt x="130506" y="279449"/>
                  </a:lnTo>
                  <a:cubicBezTo>
                    <a:pt x="153446" y="293399"/>
                    <a:pt x="177073" y="301866"/>
                    <a:pt x="200013" y="304366"/>
                  </a:cubicBezTo>
                  <a:lnTo>
                    <a:pt x="356928" y="321339"/>
                  </a:lnTo>
                  <a:cubicBezTo>
                    <a:pt x="399060" y="325895"/>
                    <a:pt x="430548" y="292310"/>
                    <a:pt x="438006" y="242680"/>
                  </a:cubicBezTo>
                  <a:lnTo>
                    <a:pt x="454456" y="-4345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299CF82-DF52-448D-7287-FB103D3AEDA2}"/>
                </a:ext>
              </a:extLst>
            </p:cNvPr>
            <p:cNvSpPr/>
            <p:nvPr/>
          </p:nvSpPr>
          <p:spPr>
            <a:xfrm flipV="1">
              <a:off x="11144583" y="3966165"/>
              <a:ext cx="472930" cy="245620"/>
            </a:xfrm>
            <a:custGeom>
              <a:avLst/>
              <a:gdLst>
                <a:gd name="connsiteX0" fmla="*/ 459504 w 472930"/>
                <a:gd name="connsiteY0" fmla="*/ 173894 h 286632"/>
                <a:gd name="connsiteX1" fmla="*/ 459867 w 472930"/>
                <a:gd name="connsiteY1" fmla="*/ 194818 h 286632"/>
                <a:gd name="connsiteX2" fmla="*/ -10354 w 472930"/>
                <a:gd name="connsiteY2" fmla="*/ 282993 h 286632"/>
                <a:gd name="connsiteX3" fmla="*/ -12934 w 472930"/>
                <a:gd name="connsiteY3" fmla="*/ 216227 h 286632"/>
                <a:gd name="connsiteX4" fmla="*/ 20448 w 472930"/>
                <a:gd name="connsiteY4" fmla="*/ 125513 h 286632"/>
                <a:gd name="connsiteX5" fmla="*/ 155351 w 472930"/>
                <a:gd name="connsiteY5" fmla="*/ 10165 h 286632"/>
                <a:gd name="connsiteX6" fmla="*/ 242557 w 472930"/>
                <a:gd name="connsiteY6" fmla="*/ 14560 h 286632"/>
                <a:gd name="connsiteX7" fmla="*/ 459504 w 472930"/>
                <a:gd name="connsiteY7" fmla="*/ 173894 h 28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930" h="286632">
                  <a:moveTo>
                    <a:pt x="459504" y="173894"/>
                  </a:moveTo>
                  <a:lnTo>
                    <a:pt x="459867" y="194818"/>
                  </a:lnTo>
                  <a:lnTo>
                    <a:pt x="-10354" y="282993"/>
                  </a:lnTo>
                  <a:lnTo>
                    <a:pt x="-12934" y="216227"/>
                  </a:lnTo>
                  <a:cubicBezTo>
                    <a:pt x="-14466" y="176797"/>
                    <a:pt x="-2210" y="143535"/>
                    <a:pt x="20448" y="125513"/>
                  </a:cubicBezTo>
                  <a:lnTo>
                    <a:pt x="155351" y="10165"/>
                  </a:lnTo>
                  <a:cubicBezTo>
                    <a:pt x="178573" y="-9711"/>
                    <a:pt x="211835" y="-8018"/>
                    <a:pt x="242557" y="14560"/>
                  </a:cubicBezTo>
                  <a:lnTo>
                    <a:pt x="459504" y="173894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BF641A-B366-A27D-9BB7-A68423D99552}"/>
                </a:ext>
              </a:extLst>
            </p:cNvPr>
            <p:cNvSpPr/>
            <p:nvPr/>
          </p:nvSpPr>
          <p:spPr>
            <a:xfrm flipV="1">
              <a:off x="11146965" y="3898048"/>
              <a:ext cx="470548" cy="274475"/>
            </a:xfrm>
            <a:custGeom>
              <a:avLst/>
              <a:gdLst>
                <a:gd name="connsiteX0" fmla="*/ 457483 w 470548"/>
                <a:gd name="connsiteY0" fmla="*/ 155400 h 320305"/>
                <a:gd name="connsiteX1" fmla="*/ -8142 w 470548"/>
                <a:gd name="connsiteY1" fmla="*/ 316508 h 320305"/>
                <a:gd name="connsiteX2" fmla="*/ -12738 w 470548"/>
                <a:gd name="connsiteY2" fmla="*/ 233616 h 320305"/>
                <a:gd name="connsiteX3" fmla="*/ 25805 w 470548"/>
                <a:gd name="connsiteY3" fmla="*/ 120606 h 320305"/>
                <a:gd name="connsiteX4" fmla="*/ 152240 w 470548"/>
                <a:gd name="connsiteY4" fmla="*/ 12798 h 320305"/>
                <a:gd name="connsiteX5" fmla="*/ 253920 w 470548"/>
                <a:gd name="connsiteY5" fmla="*/ 15620 h 320305"/>
                <a:gd name="connsiteX6" fmla="*/ 457483 w 470548"/>
                <a:gd name="connsiteY6" fmla="*/ 155400 h 3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48" h="320305">
                  <a:moveTo>
                    <a:pt x="457483" y="155400"/>
                  </a:moveTo>
                  <a:lnTo>
                    <a:pt x="-8142" y="316508"/>
                  </a:lnTo>
                  <a:lnTo>
                    <a:pt x="-12738" y="233616"/>
                  </a:lnTo>
                  <a:cubicBezTo>
                    <a:pt x="-15440" y="185155"/>
                    <a:pt x="-1288" y="143708"/>
                    <a:pt x="25805" y="120606"/>
                  </a:cubicBezTo>
                  <a:lnTo>
                    <a:pt x="152240" y="12798"/>
                  </a:lnTo>
                  <a:cubicBezTo>
                    <a:pt x="179333" y="-10304"/>
                    <a:pt x="217756" y="-9215"/>
                    <a:pt x="253920" y="15620"/>
                  </a:cubicBezTo>
                  <a:lnTo>
                    <a:pt x="457483" y="155400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AF24A24-6FD8-3F50-D840-C95CA16D0050}"/>
                </a:ext>
              </a:extLst>
            </p:cNvPr>
            <p:cNvSpPr/>
            <p:nvPr/>
          </p:nvSpPr>
          <p:spPr>
            <a:xfrm flipV="1">
              <a:off x="10095700" y="3434936"/>
              <a:ext cx="749488" cy="372823"/>
            </a:xfrm>
            <a:custGeom>
              <a:avLst/>
              <a:gdLst>
                <a:gd name="connsiteX0" fmla="*/ 612971 w 749488"/>
                <a:gd name="connsiteY0" fmla="*/ 37610 h 372823"/>
                <a:gd name="connsiteX1" fmla="*/ 612746 w 749488"/>
                <a:gd name="connsiteY1" fmla="*/ 36777 h 372823"/>
                <a:gd name="connsiteX2" fmla="*/ 613090 w 749488"/>
                <a:gd name="connsiteY2" fmla="*/ 35569 h 372823"/>
                <a:gd name="connsiteX3" fmla="*/ 672971 w 749488"/>
                <a:gd name="connsiteY3" fmla="*/ 15865 h 372823"/>
                <a:gd name="connsiteX4" fmla="*/ 672437 w 749488"/>
                <a:gd name="connsiteY4" fmla="*/ 18042 h 372823"/>
                <a:gd name="connsiteX5" fmla="*/ 539372 w 749488"/>
                <a:gd name="connsiteY5" fmla="*/ 61828 h 372823"/>
                <a:gd name="connsiteX6" fmla="*/ 538877 w 749488"/>
                <a:gd name="connsiteY6" fmla="*/ 59989 h 372823"/>
                <a:gd name="connsiteX7" fmla="*/ 595326 w 749488"/>
                <a:gd name="connsiteY7" fmla="*/ 41414 h 372823"/>
                <a:gd name="connsiteX8" fmla="*/ 595284 w 749488"/>
                <a:gd name="connsiteY8" fmla="*/ 41696 h 372823"/>
                <a:gd name="connsiteX9" fmla="*/ 595710 w 749488"/>
                <a:gd name="connsiteY9" fmla="*/ 43289 h 372823"/>
                <a:gd name="connsiteX10" fmla="*/ 633819 w 749488"/>
                <a:gd name="connsiteY10" fmla="*/ 105681 h 372823"/>
                <a:gd name="connsiteX11" fmla="*/ 629165 w 749488"/>
                <a:gd name="connsiteY11" fmla="*/ 97664 h 372823"/>
                <a:gd name="connsiteX12" fmla="*/ 629000 w 749488"/>
                <a:gd name="connsiteY12" fmla="*/ 97050 h 372823"/>
                <a:gd name="connsiteX13" fmla="*/ 684560 w 749488"/>
                <a:gd name="connsiteY13" fmla="*/ 78769 h 372823"/>
                <a:gd name="connsiteX14" fmla="*/ 692456 w 749488"/>
                <a:gd name="connsiteY14" fmla="*/ 92372 h 372823"/>
                <a:gd name="connsiteX15" fmla="*/ 689001 w 749488"/>
                <a:gd name="connsiteY15" fmla="*/ 87524 h 372823"/>
                <a:gd name="connsiteX16" fmla="*/ 559995 w 749488"/>
                <a:gd name="connsiteY16" fmla="*/ 129971 h 372823"/>
                <a:gd name="connsiteX17" fmla="*/ 555762 w 749488"/>
                <a:gd name="connsiteY17" fmla="*/ 122677 h 372823"/>
                <a:gd name="connsiteX18" fmla="*/ 555384 w 749488"/>
                <a:gd name="connsiteY18" fmla="*/ 121272 h 372823"/>
                <a:gd name="connsiteX19" fmla="*/ 612407 w 749488"/>
                <a:gd name="connsiteY19" fmla="*/ 102509 h 372823"/>
                <a:gd name="connsiteX20" fmla="*/ 617389 w 749488"/>
                <a:gd name="connsiteY20" fmla="*/ 111087 h 372823"/>
                <a:gd name="connsiteX21" fmla="*/ 585893 w 749488"/>
                <a:gd name="connsiteY21" fmla="*/ 168359 h 372823"/>
                <a:gd name="connsiteX22" fmla="*/ 582182 w 749488"/>
                <a:gd name="connsiteY22" fmla="*/ 164077 h 372823"/>
                <a:gd name="connsiteX23" fmla="*/ 640745 w 749488"/>
                <a:gd name="connsiteY23" fmla="*/ 144811 h 372823"/>
                <a:gd name="connsiteX24" fmla="*/ 644458 w 749488"/>
                <a:gd name="connsiteY24" fmla="*/ 149093 h 372823"/>
                <a:gd name="connsiteX25" fmla="*/ 56221 w 749488"/>
                <a:gd name="connsiteY25" fmla="*/ 220810 h 372823"/>
                <a:gd name="connsiteX26" fmla="*/ 56251 w 749488"/>
                <a:gd name="connsiteY26" fmla="*/ 218798 h 372823"/>
                <a:gd name="connsiteX27" fmla="*/ 519157 w 749488"/>
                <a:gd name="connsiteY27" fmla="*/ 66478 h 372823"/>
                <a:gd name="connsiteX28" fmla="*/ 519647 w 749488"/>
                <a:gd name="connsiteY28" fmla="*/ 68318 h 372823"/>
                <a:gd name="connsiteX29" fmla="*/ 74133 w 749488"/>
                <a:gd name="connsiteY29" fmla="*/ 289833 h 372823"/>
                <a:gd name="connsiteX30" fmla="*/ 72035 w 749488"/>
                <a:gd name="connsiteY30" fmla="*/ 286222 h 372823"/>
                <a:gd name="connsiteX31" fmla="*/ 70569 w 749488"/>
                <a:gd name="connsiteY31" fmla="*/ 280789 h 372823"/>
                <a:gd name="connsiteX32" fmla="*/ 535469 w 749488"/>
                <a:gd name="connsiteY32" fmla="*/ 127824 h 372823"/>
                <a:gd name="connsiteX33" fmla="*/ 535777 w 749488"/>
                <a:gd name="connsiteY33" fmla="*/ 128984 h 372823"/>
                <a:gd name="connsiteX34" fmla="*/ 537186 w 749488"/>
                <a:gd name="connsiteY34" fmla="*/ 128520 h 372823"/>
                <a:gd name="connsiteX35" fmla="*/ 541554 w 749488"/>
                <a:gd name="connsiteY35" fmla="*/ 136039 h 372823"/>
                <a:gd name="connsiteX36" fmla="*/ 100219 w 749488"/>
                <a:gd name="connsiteY36" fmla="*/ 328134 h 372823"/>
                <a:gd name="connsiteX37" fmla="*/ 96506 w 749488"/>
                <a:gd name="connsiteY37" fmla="*/ 323851 h 372823"/>
                <a:gd name="connsiteX38" fmla="*/ 563974 w 749488"/>
                <a:gd name="connsiteY38" fmla="*/ 170067 h 372823"/>
                <a:gd name="connsiteX39" fmla="*/ 567687 w 749488"/>
                <a:gd name="connsiteY39" fmla="*/ 174349 h 372823"/>
                <a:gd name="connsiteX40" fmla="*/ 137155 w 749488"/>
                <a:gd name="connsiteY40" fmla="*/ 372098 h 372823"/>
                <a:gd name="connsiteX41" fmla="*/ 231982 w 749488"/>
                <a:gd name="connsiteY41" fmla="*/ 353477 h 372823"/>
                <a:gd name="connsiteX42" fmla="*/ 422562 w 749488"/>
                <a:gd name="connsiteY42" fmla="*/ 296782 h 372823"/>
                <a:gd name="connsiteX43" fmla="*/ 611005 w 749488"/>
                <a:gd name="connsiteY43" fmla="*/ 223676 h 372823"/>
                <a:gd name="connsiteX44" fmla="*/ 699583 w 749488"/>
                <a:gd name="connsiteY44" fmla="*/ 178452 h 372823"/>
                <a:gd name="connsiteX45" fmla="*/ 746834 w 749488"/>
                <a:gd name="connsiteY45" fmla="*/ 148291 h 372823"/>
                <a:gd name="connsiteX46" fmla="*/ 712847 w 749488"/>
                <a:gd name="connsiteY46" fmla="*/ 126595 h 372823"/>
                <a:gd name="connsiteX47" fmla="*/ 660687 w 749488"/>
                <a:gd name="connsiteY47" fmla="*/ 143754 h 372823"/>
                <a:gd name="connsiteX48" fmla="*/ 656976 w 749488"/>
                <a:gd name="connsiteY48" fmla="*/ 139472 h 372823"/>
                <a:gd name="connsiteX49" fmla="*/ 712909 w 749488"/>
                <a:gd name="connsiteY49" fmla="*/ 121071 h 372823"/>
                <a:gd name="connsiteX50" fmla="*/ 703752 w 749488"/>
                <a:gd name="connsiteY50" fmla="*/ 108222 h 372823"/>
                <a:gd name="connsiteX51" fmla="*/ 714251 w 749488"/>
                <a:gd name="connsiteY51" fmla="*/ 120333 h 372823"/>
                <a:gd name="connsiteX52" fmla="*/ 749488 w 749488"/>
                <a:gd name="connsiteY52" fmla="*/ 128521 h 372823"/>
                <a:gd name="connsiteX53" fmla="*/ 728039 w 749488"/>
                <a:gd name="connsiteY53" fmla="*/ 116636 h 372823"/>
                <a:gd name="connsiteX54" fmla="*/ 697277 w 749488"/>
                <a:gd name="connsiteY54" fmla="*/ 73252 h 372823"/>
                <a:gd name="connsiteX55" fmla="*/ 685822 w 749488"/>
                <a:gd name="connsiteY55" fmla="*/ 30717 h 372823"/>
                <a:gd name="connsiteX56" fmla="*/ 683989 w 749488"/>
                <a:gd name="connsiteY56" fmla="*/ 23779 h 372823"/>
                <a:gd name="connsiteX57" fmla="*/ 690601 w 749488"/>
                <a:gd name="connsiteY57" fmla="*/ 78 h 372823"/>
                <a:gd name="connsiteX58" fmla="*/ 690513 w 749488"/>
                <a:gd name="connsiteY58" fmla="*/ 111 h 372823"/>
                <a:gd name="connsiteX59" fmla="*/ 690544 w 749488"/>
                <a:gd name="connsiteY59" fmla="*/ 0 h 372823"/>
                <a:gd name="connsiteX60" fmla="*/ 684003 w 749488"/>
                <a:gd name="connsiteY60" fmla="*/ 2479 h 372823"/>
                <a:gd name="connsiteX61" fmla="*/ 684540 w 749488"/>
                <a:gd name="connsiteY61" fmla="*/ 606 h 372823"/>
                <a:gd name="connsiteX62" fmla="*/ 613541 w 749488"/>
                <a:gd name="connsiteY62" fmla="*/ 7758 h 372823"/>
                <a:gd name="connsiteX63" fmla="*/ 546069 w 749488"/>
                <a:gd name="connsiteY63" fmla="*/ 21732 h 372823"/>
                <a:gd name="connsiteX64" fmla="*/ 546464 w 749488"/>
                <a:gd name="connsiteY64" fmla="*/ 20988 h 372823"/>
                <a:gd name="connsiteX65" fmla="*/ 528926 w 749488"/>
                <a:gd name="connsiteY65" fmla="*/ 25272 h 372823"/>
                <a:gd name="connsiteX66" fmla="*/ 528919 w 749488"/>
                <a:gd name="connsiteY66" fmla="*/ 25284 h 372823"/>
                <a:gd name="connsiteX67" fmla="*/ 512949 w 749488"/>
                <a:gd name="connsiteY67" fmla="*/ 28591 h 372823"/>
                <a:gd name="connsiteX68" fmla="*/ 317611 w 749488"/>
                <a:gd name="connsiteY68" fmla="*/ 85908 h 372823"/>
                <a:gd name="connsiteX69" fmla="*/ 135014 w 749488"/>
                <a:gd name="connsiteY69" fmla="*/ 156352 h 372823"/>
                <a:gd name="connsiteX70" fmla="*/ 73319 w 749488"/>
                <a:gd name="connsiteY70" fmla="*/ 186816 h 372823"/>
                <a:gd name="connsiteX71" fmla="*/ 60125 w 749488"/>
                <a:gd name="connsiteY71" fmla="*/ 197730 h 372823"/>
                <a:gd name="connsiteX72" fmla="*/ 60801 w 749488"/>
                <a:gd name="connsiteY72" fmla="*/ 195769 h 372823"/>
                <a:gd name="connsiteX73" fmla="*/ 41973 w 749488"/>
                <a:gd name="connsiteY73" fmla="*/ 210107 h 372823"/>
                <a:gd name="connsiteX74" fmla="*/ 41670 w 749488"/>
                <a:gd name="connsiteY74" fmla="*/ 212996 h 372823"/>
                <a:gd name="connsiteX75" fmla="*/ 20392 w 749488"/>
                <a:gd name="connsiteY75" fmla="*/ 230598 h 372823"/>
                <a:gd name="connsiteX76" fmla="*/ 40518 w 749488"/>
                <a:gd name="connsiteY76" fmla="*/ 223975 h 372823"/>
                <a:gd name="connsiteX77" fmla="*/ 40301 w 749488"/>
                <a:gd name="connsiteY77" fmla="*/ 226049 h 372823"/>
                <a:gd name="connsiteX78" fmla="*/ 20410 w 749488"/>
                <a:gd name="connsiteY78" fmla="*/ 232594 h 372823"/>
                <a:gd name="connsiteX79" fmla="*/ 18595 w 749488"/>
                <a:gd name="connsiteY79" fmla="*/ 234632 h 372823"/>
                <a:gd name="connsiteX80" fmla="*/ 1380 w 749488"/>
                <a:gd name="connsiteY80" fmla="*/ 290186 h 372823"/>
                <a:gd name="connsiteX81" fmla="*/ 5049 w 749488"/>
                <a:gd name="connsiteY81" fmla="*/ 302347 h 372823"/>
                <a:gd name="connsiteX82" fmla="*/ 46857 w 749488"/>
                <a:gd name="connsiteY82" fmla="*/ 288591 h 372823"/>
                <a:gd name="connsiteX83" fmla="*/ 49231 w 749488"/>
                <a:gd name="connsiteY83" fmla="*/ 298027 h 372823"/>
                <a:gd name="connsiteX84" fmla="*/ 5017 w 749488"/>
                <a:gd name="connsiteY84" fmla="*/ 312574 h 372823"/>
                <a:gd name="connsiteX85" fmla="*/ 29127 w 749488"/>
                <a:gd name="connsiteY85" fmla="*/ 346017 h 372823"/>
                <a:gd name="connsiteX86" fmla="*/ 80776 w 749488"/>
                <a:gd name="connsiteY86" fmla="*/ 329026 h 372823"/>
                <a:gd name="connsiteX87" fmla="*/ 84489 w 749488"/>
                <a:gd name="connsiteY87" fmla="*/ 333308 h 372823"/>
                <a:gd name="connsiteX88" fmla="*/ 29064 w 749488"/>
                <a:gd name="connsiteY88" fmla="*/ 351542 h 372823"/>
                <a:gd name="connsiteX89" fmla="*/ 50796 w 749488"/>
                <a:gd name="connsiteY89" fmla="*/ 363703 h 372823"/>
                <a:gd name="connsiteX90" fmla="*/ 137155 w 749488"/>
                <a:gd name="connsiteY90" fmla="*/ 372098 h 3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49488" h="372823">
                  <a:moveTo>
                    <a:pt x="612971" y="37610"/>
                  </a:moveTo>
                  <a:lnTo>
                    <a:pt x="612746" y="36777"/>
                  </a:lnTo>
                  <a:lnTo>
                    <a:pt x="613090" y="35569"/>
                  </a:lnTo>
                  <a:lnTo>
                    <a:pt x="672971" y="15865"/>
                  </a:lnTo>
                  <a:lnTo>
                    <a:pt x="672437" y="18042"/>
                  </a:lnTo>
                  <a:close/>
                  <a:moveTo>
                    <a:pt x="539372" y="61828"/>
                  </a:moveTo>
                  <a:lnTo>
                    <a:pt x="538877" y="59989"/>
                  </a:lnTo>
                  <a:lnTo>
                    <a:pt x="595326" y="41414"/>
                  </a:lnTo>
                  <a:lnTo>
                    <a:pt x="595284" y="41696"/>
                  </a:lnTo>
                  <a:lnTo>
                    <a:pt x="595710" y="43289"/>
                  </a:lnTo>
                  <a:close/>
                  <a:moveTo>
                    <a:pt x="633819" y="105681"/>
                  </a:moveTo>
                  <a:lnTo>
                    <a:pt x="629165" y="97664"/>
                  </a:lnTo>
                  <a:lnTo>
                    <a:pt x="629000" y="97050"/>
                  </a:lnTo>
                  <a:lnTo>
                    <a:pt x="684560" y="78769"/>
                  </a:lnTo>
                  <a:lnTo>
                    <a:pt x="692456" y="92372"/>
                  </a:lnTo>
                  <a:lnTo>
                    <a:pt x="689001" y="87524"/>
                  </a:lnTo>
                  <a:close/>
                  <a:moveTo>
                    <a:pt x="559995" y="129971"/>
                  </a:moveTo>
                  <a:lnTo>
                    <a:pt x="555762" y="122677"/>
                  </a:lnTo>
                  <a:lnTo>
                    <a:pt x="555384" y="121272"/>
                  </a:lnTo>
                  <a:lnTo>
                    <a:pt x="612407" y="102509"/>
                  </a:lnTo>
                  <a:lnTo>
                    <a:pt x="617389" y="111087"/>
                  </a:lnTo>
                  <a:close/>
                  <a:moveTo>
                    <a:pt x="585893" y="168359"/>
                  </a:moveTo>
                  <a:lnTo>
                    <a:pt x="582182" y="164077"/>
                  </a:lnTo>
                  <a:lnTo>
                    <a:pt x="640745" y="144811"/>
                  </a:lnTo>
                  <a:lnTo>
                    <a:pt x="644458" y="149093"/>
                  </a:lnTo>
                  <a:close/>
                  <a:moveTo>
                    <a:pt x="56221" y="220810"/>
                  </a:moveTo>
                  <a:lnTo>
                    <a:pt x="56251" y="218798"/>
                  </a:lnTo>
                  <a:lnTo>
                    <a:pt x="519157" y="66478"/>
                  </a:lnTo>
                  <a:lnTo>
                    <a:pt x="519647" y="68318"/>
                  </a:lnTo>
                  <a:close/>
                  <a:moveTo>
                    <a:pt x="74133" y="289833"/>
                  </a:moveTo>
                  <a:lnTo>
                    <a:pt x="72035" y="286222"/>
                  </a:lnTo>
                  <a:lnTo>
                    <a:pt x="70569" y="280789"/>
                  </a:lnTo>
                  <a:lnTo>
                    <a:pt x="535469" y="127824"/>
                  </a:lnTo>
                  <a:lnTo>
                    <a:pt x="535777" y="128984"/>
                  </a:lnTo>
                  <a:lnTo>
                    <a:pt x="537186" y="128520"/>
                  </a:lnTo>
                  <a:lnTo>
                    <a:pt x="541554" y="136039"/>
                  </a:lnTo>
                  <a:close/>
                  <a:moveTo>
                    <a:pt x="100219" y="328134"/>
                  </a:moveTo>
                  <a:lnTo>
                    <a:pt x="96506" y="323851"/>
                  </a:lnTo>
                  <a:lnTo>
                    <a:pt x="563974" y="170067"/>
                  </a:lnTo>
                  <a:lnTo>
                    <a:pt x="567687" y="174349"/>
                  </a:lnTo>
                  <a:close/>
                  <a:moveTo>
                    <a:pt x="137155" y="372098"/>
                  </a:moveTo>
                  <a:cubicBezTo>
                    <a:pt x="170296" y="370025"/>
                    <a:pt x="201018" y="361491"/>
                    <a:pt x="231982" y="353477"/>
                  </a:cubicBezTo>
                  <a:cubicBezTo>
                    <a:pt x="296449" y="336755"/>
                    <a:pt x="360231" y="318410"/>
                    <a:pt x="422562" y="296782"/>
                  </a:cubicBezTo>
                  <a:cubicBezTo>
                    <a:pt x="486465" y="274637"/>
                    <a:pt x="548876" y="249450"/>
                    <a:pt x="611005" y="223676"/>
                  </a:cubicBezTo>
                  <a:cubicBezTo>
                    <a:pt x="641808" y="210894"/>
                    <a:pt x="671320" y="195796"/>
                    <a:pt x="699583" y="178452"/>
                  </a:cubicBezTo>
                  <a:cubicBezTo>
                    <a:pt x="715508" y="168675"/>
                    <a:pt x="731151" y="158414"/>
                    <a:pt x="746834" y="148291"/>
                  </a:cubicBezTo>
                  <a:cubicBezTo>
                    <a:pt x="736675" y="144146"/>
                    <a:pt x="724337" y="137409"/>
                    <a:pt x="712847" y="126595"/>
                  </a:cubicBezTo>
                  <a:lnTo>
                    <a:pt x="660687" y="143754"/>
                  </a:lnTo>
                  <a:lnTo>
                    <a:pt x="656976" y="139472"/>
                  </a:lnTo>
                  <a:lnTo>
                    <a:pt x="712909" y="121071"/>
                  </a:lnTo>
                  <a:lnTo>
                    <a:pt x="703752" y="108222"/>
                  </a:lnTo>
                  <a:lnTo>
                    <a:pt x="714251" y="120333"/>
                  </a:lnTo>
                  <a:cubicBezTo>
                    <a:pt x="729128" y="133772"/>
                    <a:pt x="740699" y="135465"/>
                    <a:pt x="749488" y="128521"/>
                  </a:cubicBezTo>
                  <a:cubicBezTo>
                    <a:pt x="743198" y="127381"/>
                    <a:pt x="735901" y="123753"/>
                    <a:pt x="728039" y="116636"/>
                  </a:cubicBezTo>
                  <a:cubicBezTo>
                    <a:pt x="716146" y="105857"/>
                    <a:pt x="705260" y="90068"/>
                    <a:pt x="697277" y="73252"/>
                  </a:cubicBezTo>
                  <a:lnTo>
                    <a:pt x="685822" y="30717"/>
                  </a:lnTo>
                  <a:lnTo>
                    <a:pt x="683989" y="23779"/>
                  </a:lnTo>
                  <a:cubicBezTo>
                    <a:pt x="683747" y="12585"/>
                    <a:pt x="686125" y="4500"/>
                    <a:pt x="690601" y="78"/>
                  </a:cubicBezTo>
                  <a:lnTo>
                    <a:pt x="690513" y="111"/>
                  </a:lnTo>
                  <a:lnTo>
                    <a:pt x="690544" y="0"/>
                  </a:lnTo>
                  <a:lnTo>
                    <a:pt x="684003" y="2479"/>
                  </a:lnTo>
                  <a:lnTo>
                    <a:pt x="684540" y="606"/>
                  </a:lnTo>
                  <a:cubicBezTo>
                    <a:pt x="660793" y="2749"/>
                    <a:pt x="637006" y="4752"/>
                    <a:pt x="613541" y="7758"/>
                  </a:cubicBezTo>
                  <a:lnTo>
                    <a:pt x="546069" y="21732"/>
                  </a:lnTo>
                  <a:lnTo>
                    <a:pt x="546464" y="20988"/>
                  </a:lnTo>
                  <a:cubicBezTo>
                    <a:pt x="540578" y="22335"/>
                    <a:pt x="534732" y="23787"/>
                    <a:pt x="528926" y="25272"/>
                  </a:cubicBezTo>
                  <a:lnTo>
                    <a:pt x="528919" y="25284"/>
                  </a:lnTo>
                  <a:lnTo>
                    <a:pt x="512949" y="28591"/>
                  </a:lnTo>
                  <a:cubicBezTo>
                    <a:pt x="447232" y="46350"/>
                    <a:pt x="381716" y="64453"/>
                    <a:pt x="317611" y="85908"/>
                  </a:cubicBezTo>
                  <a:cubicBezTo>
                    <a:pt x="255483" y="106740"/>
                    <a:pt x="194886" y="130856"/>
                    <a:pt x="135014" y="156352"/>
                  </a:cubicBezTo>
                  <a:cubicBezTo>
                    <a:pt x="113707" y="165404"/>
                    <a:pt x="92782" y="175000"/>
                    <a:pt x="73319" y="186816"/>
                  </a:cubicBezTo>
                  <a:lnTo>
                    <a:pt x="60125" y="197730"/>
                  </a:lnTo>
                  <a:lnTo>
                    <a:pt x="60801" y="195769"/>
                  </a:lnTo>
                  <a:cubicBezTo>
                    <a:pt x="54310" y="200226"/>
                    <a:pt x="48021" y="204994"/>
                    <a:pt x="41973" y="210107"/>
                  </a:cubicBezTo>
                  <a:lnTo>
                    <a:pt x="41670" y="212996"/>
                  </a:lnTo>
                  <a:lnTo>
                    <a:pt x="20392" y="230598"/>
                  </a:lnTo>
                  <a:lnTo>
                    <a:pt x="40518" y="223975"/>
                  </a:lnTo>
                  <a:lnTo>
                    <a:pt x="40301" y="226049"/>
                  </a:lnTo>
                  <a:lnTo>
                    <a:pt x="20410" y="232594"/>
                  </a:lnTo>
                  <a:cubicBezTo>
                    <a:pt x="19805" y="233285"/>
                    <a:pt x="19200" y="233907"/>
                    <a:pt x="18595" y="234632"/>
                  </a:cubicBezTo>
                  <a:cubicBezTo>
                    <a:pt x="6500" y="249073"/>
                    <a:pt x="-3821" y="265346"/>
                    <a:pt x="1380" y="290186"/>
                  </a:cubicBezTo>
                  <a:cubicBezTo>
                    <a:pt x="2227" y="294332"/>
                    <a:pt x="3476" y="298374"/>
                    <a:pt x="5049" y="302347"/>
                  </a:cubicBezTo>
                  <a:lnTo>
                    <a:pt x="46857" y="288591"/>
                  </a:lnTo>
                  <a:lnTo>
                    <a:pt x="49231" y="298027"/>
                  </a:lnTo>
                  <a:lnTo>
                    <a:pt x="5017" y="312574"/>
                  </a:lnTo>
                  <a:cubicBezTo>
                    <a:pt x="10137" y="325599"/>
                    <a:pt x="18725" y="337415"/>
                    <a:pt x="29127" y="346017"/>
                  </a:cubicBezTo>
                  <a:lnTo>
                    <a:pt x="80776" y="329026"/>
                  </a:lnTo>
                  <a:lnTo>
                    <a:pt x="84489" y="333308"/>
                  </a:lnTo>
                  <a:lnTo>
                    <a:pt x="29064" y="351542"/>
                  </a:lnTo>
                  <a:cubicBezTo>
                    <a:pt x="35717" y="357070"/>
                    <a:pt x="43095" y="361319"/>
                    <a:pt x="50796" y="363703"/>
                  </a:cubicBezTo>
                  <a:cubicBezTo>
                    <a:pt x="79905" y="372996"/>
                    <a:pt x="109780" y="373826"/>
                    <a:pt x="137155" y="372098"/>
                  </a:cubicBezTo>
                  <a:close/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1970990-1B83-B63B-150F-96FF727393D4}"/>
              </a:ext>
            </a:extLst>
          </p:cNvPr>
          <p:cNvGrpSpPr/>
          <p:nvPr/>
        </p:nvGrpSpPr>
        <p:grpSpPr>
          <a:xfrm rot="11926825" flipV="1">
            <a:off x="4140765" y="3615808"/>
            <a:ext cx="1391949" cy="622833"/>
            <a:chOff x="9719648" y="3325201"/>
            <a:chExt cx="1981397" cy="886584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4254629-0860-640E-40C1-0CB4425F95CB}"/>
                </a:ext>
              </a:extLst>
            </p:cNvPr>
            <p:cNvSpPr/>
            <p:nvPr/>
          </p:nvSpPr>
          <p:spPr>
            <a:xfrm flipV="1">
              <a:off x="9719648" y="3325201"/>
              <a:ext cx="418034" cy="185637"/>
            </a:xfrm>
            <a:custGeom>
              <a:avLst/>
              <a:gdLst>
                <a:gd name="connsiteX0" fmla="*/ 391954 w 418034"/>
                <a:gd name="connsiteY0" fmla="*/ 40085 h 185637"/>
                <a:gd name="connsiteX1" fmla="*/ -10333 w 418034"/>
                <a:gd name="connsiteY1" fmla="*/ 180139 h 185637"/>
                <a:gd name="connsiteX2" fmla="*/ 374173 w 418034"/>
                <a:gd name="connsiteY2" fmla="*/ -3216 h 185637"/>
                <a:gd name="connsiteX3" fmla="*/ 405419 w 418034"/>
                <a:gd name="connsiteY3" fmla="*/ 7871 h 185637"/>
                <a:gd name="connsiteX4" fmla="*/ 394332 w 418034"/>
                <a:gd name="connsiteY4" fmla="*/ 39117 h 185637"/>
                <a:gd name="connsiteX5" fmla="*/ 391954 w 418034"/>
                <a:gd name="connsiteY5" fmla="*/ 40085 h 18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34" h="185637">
                  <a:moveTo>
                    <a:pt x="391954" y="40085"/>
                  </a:moveTo>
                  <a:lnTo>
                    <a:pt x="-10333" y="180139"/>
                  </a:lnTo>
                  <a:lnTo>
                    <a:pt x="374173" y="-3216"/>
                  </a:lnTo>
                  <a:cubicBezTo>
                    <a:pt x="385865" y="-8780"/>
                    <a:pt x="399856" y="-3821"/>
                    <a:pt x="405419" y="7871"/>
                  </a:cubicBezTo>
                  <a:cubicBezTo>
                    <a:pt x="410983" y="19563"/>
                    <a:pt x="406024" y="33553"/>
                    <a:pt x="394332" y="39117"/>
                  </a:cubicBezTo>
                  <a:cubicBezTo>
                    <a:pt x="393566" y="39480"/>
                    <a:pt x="392760" y="39802"/>
                    <a:pt x="391954" y="4008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5BCB908-7933-D655-A39A-E4877FD85F42}"/>
                </a:ext>
              </a:extLst>
            </p:cNvPr>
            <p:cNvSpPr/>
            <p:nvPr/>
          </p:nvSpPr>
          <p:spPr>
            <a:xfrm flipV="1">
              <a:off x="11180473" y="3854697"/>
              <a:ext cx="520572" cy="139680"/>
            </a:xfrm>
            <a:custGeom>
              <a:avLst/>
              <a:gdLst>
                <a:gd name="connsiteX0" fmla="*/ 456910 w 520572"/>
                <a:gd name="connsiteY0" fmla="*/ -4077 h 163003"/>
                <a:gd name="connsiteX1" fmla="*/ -13191 w 520572"/>
                <a:gd name="connsiteY1" fmla="*/ 158926 h 163003"/>
                <a:gd name="connsiteX2" fmla="*/ 488316 w 520572"/>
                <a:gd name="connsiteY2" fmla="*/ 118205 h 163003"/>
                <a:gd name="connsiteX3" fmla="*/ 490332 w 520572"/>
                <a:gd name="connsiteY3" fmla="*/ 117198 h 163003"/>
                <a:gd name="connsiteX4" fmla="*/ 490413 w 520572"/>
                <a:gd name="connsiteY4" fmla="*/ 36442 h 163003"/>
                <a:gd name="connsiteX5" fmla="*/ 456910 w 520572"/>
                <a:gd name="connsiteY5" fmla="*/ -4077 h 1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72" h="163003">
                  <a:moveTo>
                    <a:pt x="456910" y="-4077"/>
                  </a:moveTo>
                  <a:lnTo>
                    <a:pt x="-13191" y="158926"/>
                  </a:lnTo>
                  <a:lnTo>
                    <a:pt x="488316" y="118205"/>
                  </a:lnTo>
                  <a:lnTo>
                    <a:pt x="490332" y="117198"/>
                  </a:lnTo>
                  <a:cubicBezTo>
                    <a:pt x="513031" y="106151"/>
                    <a:pt x="513072" y="63777"/>
                    <a:pt x="490413" y="36442"/>
                  </a:cubicBezTo>
                  <a:lnTo>
                    <a:pt x="456910" y="-4077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19D6975-A4CF-93B5-0FA1-9E9086DC7BF0}"/>
                </a:ext>
              </a:extLst>
            </p:cNvPr>
            <p:cNvSpPr/>
            <p:nvPr/>
          </p:nvSpPr>
          <p:spPr>
            <a:xfrm flipV="1">
              <a:off x="11174546" y="3779698"/>
              <a:ext cx="521709" cy="190328"/>
            </a:xfrm>
            <a:custGeom>
              <a:avLst/>
              <a:gdLst>
                <a:gd name="connsiteX0" fmla="*/ 460913 w 521709"/>
                <a:gd name="connsiteY0" fmla="*/ -4229 h 222108"/>
                <a:gd name="connsiteX1" fmla="*/ -13179 w 521709"/>
                <a:gd name="connsiteY1" fmla="*/ 152565 h 222108"/>
                <a:gd name="connsiteX2" fmla="*/ 60763 w 521709"/>
                <a:gd name="connsiteY2" fmla="*/ 217880 h 222108"/>
                <a:gd name="connsiteX3" fmla="*/ 494255 w 521709"/>
                <a:gd name="connsiteY3" fmla="*/ 93702 h 222108"/>
                <a:gd name="connsiteX4" fmla="*/ 496351 w 521709"/>
                <a:gd name="connsiteY4" fmla="*/ 36774 h 222108"/>
                <a:gd name="connsiteX5" fmla="*/ 460913 w 521709"/>
                <a:gd name="connsiteY5" fmla="*/ -4229 h 2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709" h="222108">
                  <a:moveTo>
                    <a:pt x="460913" y="-4229"/>
                  </a:moveTo>
                  <a:lnTo>
                    <a:pt x="-13179" y="152565"/>
                  </a:lnTo>
                  <a:lnTo>
                    <a:pt x="60763" y="217880"/>
                  </a:lnTo>
                  <a:lnTo>
                    <a:pt x="494255" y="93702"/>
                  </a:lnTo>
                  <a:cubicBezTo>
                    <a:pt x="512317" y="88501"/>
                    <a:pt x="513486" y="56610"/>
                    <a:pt x="496351" y="36774"/>
                  </a:cubicBezTo>
                  <a:lnTo>
                    <a:pt x="460913" y="-4229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F497CD3-542E-A9E4-2CE8-29DEB00B790D}"/>
                </a:ext>
              </a:extLst>
            </p:cNvPr>
            <p:cNvSpPr/>
            <p:nvPr/>
          </p:nvSpPr>
          <p:spPr>
            <a:xfrm flipV="1">
              <a:off x="11154710" y="3891271"/>
              <a:ext cx="485985" cy="319122"/>
            </a:xfrm>
            <a:custGeom>
              <a:avLst/>
              <a:gdLst>
                <a:gd name="connsiteX0" fmla="*/ 472887 w 485985"/>
                <a:gd name="connsiteY0" fmla="*/ 196004 h 372407"/>
                <a:gd name="connsiteX1" fmla="*/ -13098 w 485985"/>
                <a:gd name="connsiteY1" fmla="*/ 368643 h 372407"/>
                <a:gd name="connsiteX2" fmla="*/ 344436 w 485985"/>
                <a:gd name="connsiteY2" fmla="*/ 4456 h 372407"/>
                <a:gd name="connsiteX3" fmla="*/ 370884 w 485985"/>
                <a:gd name="connsiteY3" fmla="*/ -2398 h 372407"/>
                <a:gd name="connsiteX4" fmla="*/ 438295 w 485985"/>
                <a:gd name="connsiteY4" fmla="*/ 55982 h 372407"/>
                <a:gd name="connsiteX5" fmla="*/ 472887 w 485985"/>
                <a:gd name="connsiteY5" fmla="*/ 196004 h 3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85" h="372407">
                  <a:moveTo>
                    <a:pt x="472887" y="196004"/>
                  </a:moveTo>
                  <a:lnTo>
                    <a:pt x="-13098" y="368643"/>
                  </a:lnTo>
                  <a:lnTo>
                    <a:pt x="344436" y="4456"/>
                  </a:lnTo>
                  <a:lnTo>
                    <a:pt x="370884" y="-2398"/>
                  </a:lnTo>
                  <a:cubicBezTo>
                    <a:pt x="396848" y="-10340"/>
                    <a:pt x="428780" y="17277"/>
                    <a:pt x="438295" y="55982"/>
                  </a:cubicBezTo>
                  <a:lnTo>
                    <a:pt x="472887" y="196004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B441D21-98B7-4035-C6FB-C7EFA0933DCE}"/>
                </a:ext>
              </a:extLst>
            </p:cNvPr>
            <p:cNvSpPr/>
            <p:nvPr/>
          </p:nvSpPr>
          <p:spPr>
            <a:xfrm flipV="1">
              <a:off x="11157330" y="3920548"/>
              <a:ext cx="469052" cy="284150"/>
            </a:xfrm>
            <a:custGeom>
              <a:avLst/>
              <a:gdLst>
                <a:gd name="connsiteX0" fmla="*/ 455967 w 469052"/>
                <a:gd name="connsiteY0" fmla="*/ 176561 h 331595"/>
                <a:gd name="connsiteX1" fmla="*/ -13086 w 469052"/>
                <a:gd name="connsiteY1" fmla="*/ 327873 h 331595"/>
                <a:gd name="connsiteX2" fmla="*/ 5218 w 469052"/>
                <a:gd name="connsiteY2" fmla="*/ 128060 h 331595"/>
                <a:gd name="connsiteX3" fmla="*/ 341828 w 469052"/>
                <a:gd name="connsiteY3" fmla="*/ -1198 h 331595"/>
                <a:gd name="connsiteX4" fmla="*/ 426656 w 469052"/>
                <a:gd name="connsiteY4" fmla="*/ 67463 h 331595"/>
                <a:gd name="connsiteX5" fmla="*/ 455967 w 469052"/>
                <a:gd name="connsiteY5" fmla="*/ 176561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052" h="331595">
                  <a:moveTo>
                    <a:pt x="455967" y="176561"/>
                  </a:moveTo>
                  <a:lnTo>
                    <a:pt x="-13086" y="327873"/>
                  </a:lnTo>
                  <a:lnTo>
                    <a:pt x="5218" y="128060"/>
                  </a:lnTo>
                  <a:lnTo>
                    <a:pt x="341828" y="-1198"/>
                  </a:lnTo>
                  <a:cubicBezTo>
                    <a:pt x="373316" y="-13293"/>
                    <a:pt x="413714" y="19445"/>
                    <a:pt x="426656" y="67463"/>
                  </a:cubicBezTo>
                  <a:lnTo>
                    <a:pt x="455967" y="176561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2894037-2140-0E4B-55D0-4908181458D6}"/>
                </a:ext>
              </a:extLst>
            </p:cNvPr>
            <p:cNvSpPr/>
            <p:nvPr/>
          </p:nvSpPr>
          <p:spPr>
            <a:xfrm flipV="1">
              <a:off x="10788069" y="3672651"/>
              <a:ext cx="866178" cy="379614"/>
            </a:xfrm>
            <a:custGeom>
              <a:avLst/>
              <a:gdLst>
                <a:gd name="connsiteX0" fmla="*/ 829103 w 866178"/>
                <a:gd name="connsiteY0" fmla="*/ 110871 h 442999"/>
                <a:gd name="connsiteX1" fmla="*/ 470036 w 866178"/>
                <a:gd name="connsiteY1" fmla="*/ 237065 h 442999"/>
                <a:gd name="connsiteX2" fmla="*/ 279295 w 866178"/>
                <a:gd name="connsiteY2" fmla="*/ 317095 h 442999"/>
                <a:gd name="connsiteX3" fmla="*/ 92182 w 866178"/>
                <a:gd name="connsiteY3" fmla="*/ 411720 h 442999"/>
                <a:gd name="connsiteX4" fmla="*/ 55291 w 866178"/>
                <a:gd name="connsiteY4" fmla="*/ 438692 h 442999"/>
                <a:gd name="connsiteX5" fmla="*/ -4177 w 866178"/>
                <a:gd name="connsiteY5" fmla="*/ 370273 h 442999"/>
                <a:gd name="connsiteX6" fmla="*/ -7079 w 866178"/>
                <a:gd name="connsiteY6" fmla="*/ 287058 h 442999"/>
                <a:gd name="connsiteX7" fmla="*/ 25860 w 866178"/>
                <a:gd name="connsiteY7" fmla="*/ 283349 h 442999"/>
                <a:gd name="connsiteX8" fmla="*/ 227850 w 866178"/>
                <a:gd name="connsiteY8" fmla="*/ 227832 h 442999"/>
                <a:gd name="connsiteX9" fmla="*/ 612356 w 866178"/>
                <a:gd name="connsiteY9" fmla="*/ 79101 h 442999"/>
                <a:gd name="connsiteX10" fmla="*/ 777497 w 866178"/>
                <a:gd name="connsiteY10" fmla="*/ 2256 h 442999"/>
                <a:gd name="connsiteX11" fmla="*/ 811524 w 866178"/>
                <a:gd name="connsiteY11" fmla="*/ -1695 h 442999"/>
                <a:gd name="connsiteX12" fmla="*/ 844746 w 866178"/>
                <a:gd name="connsiteY12" fmla="*/ 32374 h 442999"/>
                <a:gd name="connsiteX13" fmla="*/ 829103 w 866178"/>
                <a:gd name="connsiteY13" fmla="*/ 110871 h 4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78" h="442999">
                  <a:moveTo>
                    <a:pt x="829103" y="110871"/>
                  </a:moveTo>
                  <a:cubicBezTo>
                    <a:pt x="706538" y="144859"/>
                    <a:pt x="587803" y="190256"/>
                    <a:pt x="470036" y="237065"/>
                  </a:cubicBezTo>
                  <a:cubicBezTo>
                    <a:pt x="405932" y="262505"/>
                    <a:pt x="342512" y="289518"/>
                    <a:pt x="279295" y="317095"/>
                  </a:cubicBezTo>
                  <a:cubicBezTo>
                    <a:pt x="215351" y="344994"/>
                    <a:pt x="150320" y="371160"/>
                    <a:pt x="92182" y="411720"/>
                  </a:cubicBezTo>
                  <a:cubicBezTo>
                    <a:pt x="79724" y="420388"/>
                    <a:pt x="67508" y="429500"/>
                    <a:pt x="55291" y="438692"/>
                  </a:cubicBezTo>
                  <a:cubicBezTo>
                    <a:pt x="36584" y="429822"/>
                    <a:pt x="10378" y="410671"/>
                    <a:pt x="-4177" y="370273"/>
                  </a:cubicBezTo>
                  <a:cubicBezTo>
                    <a:pt x="-16635" y="335681"/>
                    <a:pt x="-13530" y="307741"/>
                    <a:pt x="-7079" y="287058"/>
                  </a:cubicBezTo>
                  <a:cubicBezTo>
                    <a:pt x="3927" y="285889"/>
                    <a:pt x="14934" y="284720"/>
                    <a:pt x="25860" y="283349"/>
                  </a:cubicBezTo>
                  <a:cubicBezTo>
                    <a:pt x="96536" y="274439"/>
                    <a:pt x="161931" y="250974"/>
                    <a:pt x="227850" y="227832"/>
                  </a:cubicBezTo>
                  <a:cubicBezTo>
                    <a:pt x="357591" y="182273"/>
                    <a:pt x="486204" y="133772"/>
                    <a:pt x="612356" y="79101"/>
                  </a:cubicBezTo>
                  <a:cubicBezTo>
                    <a:pt x="668035" y="54991"/>
                    <a:pt x="723391" y="30035"/>
                    <a:pt x="777497" y="2256"/>
                  </a:cubicBezTo>
                  <a:cubicBezTo>
                    <a:pt x="788059" y="-3146"/>
                    <a:pt x="798220" y="-7178"/>
                    <a:pt x="811524" y="-1695"/>
                  </a:cubicBezTo>
                  <a:cubicBezTo>
                    <a:pt x="824507" y="3668"/>
                    <a:pt x="836884" y="16327"/>
                    <a:pt x="844746" y="32374"/>
                  </a:cubicBezTo>
                  <a:cubicBezTo>
                    <a:pt x="861195" y="66039"/>
                    <a:pt x="853454" y="104138"/>
                    <a:pt x="829103" y="110871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CECF2D6-3E39-237A-DC4D-2B90F64E748B}"/>
                </a:ext>
              </a:extLst>
            </p:cNvPr>
            <p:cNvSpPr/>
            <p:nvPr/>
          </p:nvSpPr>
          <p:spPr>
            <a:xfrm flipV="1">
              <a:off x="11166765" y="3683061"/>
              <a:ext cx="482477" cy="297729"/>
            </a:xfrm>
            <a:custGeom>
              <a:avLst/>
              <a:gdLst>
                <a:gd name="connsiteX0" fmla="*/ 469357 w 482477"/>
                <a:gd name="connsiteY0" fmla="*/ 13123 h 347441"/>
                <a:gd name="connsiteX1" fmla="*/ 454440 w 482477"/>
                <a:gd name="connsiteY1" fmla="*/ -4375 h 347441"/>
                <a:gd name="connsiteX2" fmla="*/ -13121 w 482477"/>
                <a:gd name="connsiteY2" fmla="*/ 192052 h 347441"/>
                <a:gd name="connsiteX3" fmla="*/ 144883 w 482477"/>
                <a:gd name="connsiteY3" fmla="*/ 306150 h 347441"/>
                <a:gd name="connsiteX4" fmla="*/ 190281 w 482477"/>
                <a:gd name="connsiteY4" fmla="*/ 324413 h 347441"/>
                <a:gd name="connsiteX5" fmla="*/ 390335 w 482477"/>
                <a:gd name="connsiteY5" fmla="*/ 342839 h 347441"/>
                <a:gd name="connsiteX6" fmla="*/ 448352 w 482477"/>
                <a:gd name="connsiteY6" fmla="*/ 279500 h 347441"/>
                <a:gd name="connsiteX7" fmla="*/ 469357 w 482477"/>
                <a:gd name="connsiteY7" fmla="*/ 13123 h 34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77" h="347441">
                  <a:moveTo>
                    <a:pt x="469357" y="13123"/>
                  </a:moveTo>
                  <a:lnTo>
                    <a:pt x="454440" y="-4375"/>
                  </a:lnTo>
                  <a:lnTo>
                    <a:pt x="-13121" y="192052"/>
                  </a:lnTo>
                  <a:lnTo>
                    <a:pt x="144883" y="306150"/>
                  </a:lnTo>
                  <a:cubicBezTo>
                    <a:pt x="159639" y="316834"/>
                    <a:pt x="175242" y="323123"/>
                    <a:pt x="190281" y="324413"/>
                  </a:cubicBezTo>
                  <a:lnTo>
                    <a:pt x="390335" y="342839"/>
                  </a:lnTo>
                  <a:cubicBezTo>
                    <a:pt x="422186" y="345782"/>
                    <a:pt x="445852" y="319979"/>
                    <a:pt x="448352" y="279500"/>
                  </a:cubicBezTo>
                  <a:lnTo>
                    <a:pt x="469357" y="13123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339815E-656D-E8B0-1773-56EA3832AEB1}"/>
                </a:ext>
              </a:extLst>
            </p:cNvPr>
            <p:cNvSpPr/>
            <p:nvPr/>
          </p:nvSpPr>
          <p:spPr>
            <a:xfrm flipV="1">
              <a:off x="11166765" y="3701353"/>
              <a:ext cx="467560" cy="279438"/>
            </a:xfrm>
            <a:custGeom>
              <a:avLst/>
              <a:gdLst>
                <a:gd name="connsiteX0" fmla="*/ 454456 w 467560"/>
                <a:gd name="connsiteY0" fmla="*/ -4345 h 326096"/>
                <a:gd name="connsiteX1" fmla="*/ -13104 w 467560"/>
                <a:gd name="connsiteY1" fmla="*/ 192082 h 326096"/>
                <a:gd name="connsiteX2" fmla="*/ 130506 w 467560"/>
                <a:gd name="connsiteY2" fmla="*/ 279449 h 326096"/>
                <a:gd name="connsiteX3" fmla="*/ 200013 w 467560"/>
                <a:gd name="connsiteY3" fmla="*/ 304366 h 326096"/>
                <a:gd name="connsiteX4" fmla="*/ 356928 w 467560"/>
                <a:gd name="connsiteY4" fmla="*/ 321339 h 326096"/>
                <a:gd name="connsiteX5" fmla="*/ 438006 w 467560"/>
                <a:gd name="connsiteY5" fmla="*/ 242680 h 326096"/>
                <a:gd name="connsiteX6" fmla="*/ 454456 w 467560"/>
                <a:gd name="connsiteY6" fmla="*/ -4345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560" h="326096">
                  <a:moveTo>
                    <a:pt x="454456" y="-4345"/>
                  </a:moveTo>
                  <a:lnTo>
                    <a:pt x="-13104" y="192082"/>
                  </a:lnTo>
                  <a:lnTo>
                    <a:pt x="130506" y="279449"/>
                  </a:lnTo>
                  <a:cubicBezTo>
                    <a:pt x="153446" y="293399"/>
                    <a:pt x="177073" y="301866"/>
                    <a:pt x="200013" y="304366"/>
                  </a:cubicBezTo>
                  <a:lnTo>
                    <a:pt x="356928" y="321339"/>
                  </a:lnTo>
                  <a:cubicBezTo>
                    <a:pt x="399060" y="325895"/>
                    <a:pt x="430548" y="292310"/>
                    <a:pt x="438006" y="242680"/>
                  </a:cubicBezTo>
                  <a:lnTo>
                    <a:pt x="454456" y="-4345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BDE0BBD-C3A1-3C03-C620-F8AA5C840A8F}"/>
                </a:ext>
              </a:extLst>
            </p:cNvPr>
            <p:cNvSpPr/>
            <p:nvPr/>
          </p:nvSpPr>
          <p:spPr>
            <a:xfrm flipV="1">
              <a:off x="11144583" y="3966165"/>
              <a:ext cx="472930" cy="245620"/>
            </a:xfrm>
            <a:custGeom>
              <a:avLst/>
              <a:gdLst>
                <a:gd name="connsiteX0" fmla="*/ 459504 w 472930"/>
                <a:gd name="connsiteY0" fmla="*/ 173894 h 286632"/>
                <a:gd name="connsiteX1" fmla="*/ 459867 w 472930"/>
                <a:gd name="connsiteY1" fmla="*/ 194818 h 286632"/>
                <a:gd name="connsiteX2" fmla="*/ -10354 w 472930"/>
                <a:gd name="connsiteY2" fmla="*/ 282993 h 286632"/>
                <a:gd name="connsiteX3" fmla="*/ -12934 w 472930"/>
                <a:gd name="connsiteY3" fmla="*/ 216227 h 286632"/>
                <a:gd name="connsiteX4" fmla="*/ 20448 w 472930"/>
                <a:gd name="connsiteY4" fmla="*/ 125513 h 286632"/>
                <a:gd name="connsiteX5" fmla="*/ 155351 w 472930"/>
                <a:gd name="connsiteY5" fmla="*/ 10165 h 286632"/>
                <a:gd name="connsiteX6" fmla="*/ 242557 w 472930"/>
                <a:gd name="connsiteY6" fmla="*/ 14560 h 286632"/>
                <a:gd name="connsiteX7" fmla="*/ 459504 w 472930"/>
                <a:gd name="connsiteY7" fmla="*/ 173894 h 28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930" h="286632">
                  <a:moveTo>
                    <a:pt x="459504" y="173894"/>
                  </a:moveTo>
                  <a:lnTo>
                    <a:pt x="459867" y="194818"/>
                  </a:lnTo>
                  <a:lnTo>
                    <a:pt x="-10354" y="282993"/>
                  </a:lnTo>
                  <a:lnTo>
                    <a:pt x="-12934" y="216227"/>
                  </a:lnTo>
                  <a:cubicBezTo>
                    <a:pt x="-14466" y="176797"/>
                    <a:pt x="-2210" y="143535"/>
                    <a:pt x="20448" y="125513"/>
                  </a:cubicBezTo>
                  <a:lnTo>
                    <a:pt x="155351" y="10165"/>
                  </a:lnTo>
                  <a:cubicBezTo>
                    <a:pt x="178573" y="-9711"/>
                    <a:pt x="211835" y="-8018"/>
                    <a:pt x="242557" y="14560"/>
                  </a:cubicBezTo>
                  <a:lnTo>
                    <a:pt x="459504" y="173894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07E29C1-7E0D-AC31-3B7D-E6F329EFF926}"/>
                </a:ext>
              </a:extLst>
            </p:cNvPr>
            <p:cNvSpPr/>
            <p:nvPr/>
          </p:nvSpPr>
          <p:spPr>
            <a:xfrm flipV="1">
              <a:off x="11146965" y="3898048"/>
              <a:ext cx="470548" cy="274475"/>
            </a:xfrm>
            <a:custGeom>
              <a:avLst/>
              <a:gdLst>
                <a:gd name="connsiteX0" fmla="*/ 457483 w 470548"/>
                <a:gd name="connsiteY0" fmla="*/ 155400 h 320305"/>
                <a:gd name="connsiteX1" fmla="*/ -8142 w 470548"/>
                <a:gd name="connsiteY1" fmla="*/ 316508 h 320305"/>
                <a:gd name="connsiteX2" fmla="*/ -12738 w 470548"/>
                <a:gd name="connsiteY2" fmla="*/ 233616 h 320305"/>
                <a:gd name="connsiteX3" fmla="*/ 25805 w 470548"/>
                <a:gd name="connsiteY3" fmla="*/ 120606 h 320305"/>
                <a:gd name="connsiteX4" fmla="*/ 152240 w 470548"/>
                <a:gd name="connsiteY4" fmla="*/ 12798 h 320305"/>
                <a:gd name="connsiteX5" fmla="*/ 253920 w 470548"/>
                <a:gd name="connsiteY5" fmla="*/ 15620 h 320305"/>
                <a:gd name="connsiteX6" fmla="*/ 457483 w 470548"/>
                <a:gd name="connsiteY6" fmla="*/ 155400 h 3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48" h="320305">
                  <a:moveTo>
                    <a:pt x="457483" y="155400"/>
                  </a:moveTo>
                  <a:lnTo>
                    <a:pt x="-8142" y="316508"/>
                  </a:lnTo>
                  <a:lnTo>
                    <a:pt x="-12738" y="233616"/>
                  </a:lnTo>
                  <a:cubicBezTo>
                    <a:pt x="-15440" y="185155"/>
                    <a:pt x="-1288" y="143708"/>
                    <a:pt x="25805" y="120606"/>
                  </a:cubicBezTo>
                  <a:lnTo>
                    <a:pt x="152240" y="12798"/>
                  </a:lnTo>
                  <a:cubicBezTo>
                    <a:pt x="179333" y="-10304"/>
                    <a:pt x="217756" y="-9215"/>
                    <a:pt x="253920" y="15620"/>
                  </a:cubicBezTo>
                  <a:lnTo>
                    <a:pt x="457483" y="155400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5E67335-A3F4-4102-33AA-9CA0E71672D4}"/>
                </a:ext>
              </a:extLst>
            </p:cNvPr>
            <p:cNvSpPr/>
            <p:nvPr/>
          </p:nvSpPr>
          <p:spPr>
            <a:xfrm flipV="1">
              <a:off x="10095700" y="3434936"/>
              <a:ext cx="749488" cy="372823"/>
            </a:xfrm>
            <a:custGeom>
              <a:avLst/>
              <a:gdLst>
                <a:gd name="connsiteX0" fmla="*/ 612971 w 749488"/>
                <a:gd name="connsiteY0" fmla="*/ 37610 h 372823"/>
                <a:gd name="connsiteX1" fmla="*/ 612746 w 749488"/>
                <a:gd name="connsiteY1" fmla="*/ 36777 h 372823"/>
                <a:gd name="connsiteX2" fmla="*/ 613090 w 749488"/>
                <a:gd name="connsiteY2" fmla="*/ 35569 h 372823"/>
                <a:gd name="connsiteX3" fmla="*/ 672971 w 749488"/>
                <a:gd name="connsiteY3" fmla="*/ 15865 h 372823"/>
                <a:gd name="connsiteX4" fmla="*/ 672437 w 749488"/>
                <a:gd name="connsiteY4" fmla="*/ 18042 h 372823"/>
                <a:gd name="connsiteX5" fmla="*/ 539372 w 749488"/>
                <a:gd name="connsiteY5" fmla="*/ 61828 h 372823"/>
                <a:gd name="connsiteX6" fmla="*/ 538877 w 749488"/>
                <a:gd name="connsiteY6" fmla="*/ 59989 h 372823"/>
                <a:gd name="connsiteX7" fmla="*/ 595326 w 749488"/>
                <a:gd name="connsiteY7" fmla="*/ 41414 h 372823"/>
                <a:gd name="connsiteX8" fmla="*/ 595284 w 749488"/>
                <a:gd name="connsiteY8" fmla="*/ 41696 h 372823"/>
                <a:gd name="connsiteX9" fmla="*/ 595710 w 749488"/>
                <a:gd name="connsiteY9" fmla="*/ 43289 h 372823"/>
                <a:gd name="connsiteX10" fmla="*/ 633819 w 749488"/>
                <a:gd name="connsiteY10" fmla="*/ 105681 h 372823"/>
                <a:gd name="connsiteX11" fmla="*/ 629165 w 749488"/>
                <a:gd name="connsiteY11" fmla="*/ 97664 h 372823"/>
                <a:gd name="connsiteX12" fmla="*/ 629000 w 749488"/>
                <a:gd name="connsiteY12" fmla="*/ 97050 h 372823"/>
                <a:gd name="connsiteX13" fmla="*/ 684560 w 749488"/>
                <a:gd name="connsiteY13" fmla="*/ 78769 h 372823"/>
                <a:gd name="connsiteX14" fmla="*/ 692456 w 749488"/>
                <a:gd name="connsiteY14" fmla="*/ 92372 h 372823"/>
                <a:gd name="connsiteX15" fmla="*/ 689001 w 749488"/>
                <a:gd name="connsiteY15" fmla="*/ 87524 h 372823"/>
                <a:gd name="connsiteX16" fmla="*/ 559995 w 749488"/>
                <a:gd name="connsiteY16" fmla="*/ 129971 h 372823"/>
                <a:gd name="connsiteX17" fmla="*/ 555762 w 749488"/>
                <a:gd name="connsiteY17" fmla="*/ 122677 h 372823"/>
                <a:gd name="connsiteX18" fmla="*/ 555384 w 749488"/>
                <a:gd name="connsiteY18" fmla="*/ 121272 h 372823"/>
                <a:gd name="connsiteX19" fmla="*/ 612407 w 749488"/>
                <a:gd name="connsiteY19" fmla="*/ 102509 h 372823"/>
                <a:gd name="connsiteX20" fmla="*/ 617389 w 749488"/>
                <a:gd name="connsiteY20" fmla="*/ 111087 h 372823"/>
                <a:gd name="connsiteX21" fmla="*/ 585893 w 749488"/>
                <a:gd name="connsiteY21" fmla="*/ 168359 h 372823"/>
                <a:gd name="connsiteX22" fmla="*/ 582182 w 749488"/>
                <a:gd name="connsiteY22" fmla="*/ 164077 h 372823"/>
                <a:gd name="connsiteX23" fmla="*/ 640745 w 749488"/>
                <a:gd name="connsiteY23" fmla="*/ 144811 h 372823"/>
                <a:gd name="connsiteX24" fmla="*/ 644458 w 749488"/>
                <a:gd name="connsiteY24" fmla="*/ 149093 h 372823"/>
                <a:gd name="connsiteX25" fmla="*/ 56221 w 749488"/>
                <a:gd name="connsiteY25" fmla="*/ 220810 h 372823"/>
                <a:gd name="connsiteX26" fmla="*/ 56251 w 749488"/>
                <a:gd name="connsiteY26" fmla="*/ 218798 h 372823"/>
                <a:gd name="connsiteX27" fmla="*/ 519157 w 749488"/>
                <a:gd name="connsiteY27" fmla="*/ 66478 h 372823"/>
                <a:gd name="connsiteX28" fmla="*/ 519647 w 749488"/>
                <a:gd name="connsiteY28" fmla="*/ 68318 h 372823"/>
                <a:gd name="connsiteX29" fmla="*/ 74133 w 749488"/>
                <a:gd name="connsiteY29" fmla="*/ 289833 h 372823"/>
                <a:gd name="connsiteX30" fmla="*/ 72035 w 749488"/>
                <a:gd name="connsiteY30" fmla="*/ 286222 h 372823"/>
                <a:gd name="connsiteX31" fmla="*/ 70569 w 749488"/>
                <a:gd name="connsiteY31" fmla="*/ 280789 h 372823"/>
                <a:gd name="connsiteX32" fmla="*/ 535469 w 749488"/>
                <a:gd name="connsiteY32" fmla="*/ 127824 h 372823"/>
                <a:gd name="connsiteX33" fmla="*/ 535777 w 749488"/>
                <a:gd name="connsiteY33" fmla="*/ 128984 h 372823"/>
                <a:gd name="connsiteX34" fmla="*/ 537186 w 749488"/>
                <a:gd name="connsiteY34" fmla="*/ 128520 h 372823"/>
                <a:gd name="connsiteX35" fmla="*/ 541554 w 749488"/>
                <a:gd name="connsiteY35" fmla="*/ 136039 h 372823"/>
                <a:gd name="connsiteX36" fmla="*/ 100219 w 749488"/>
                <a:gd name="connsiteY36" fmla="*/ 328134 h 372823"/>
                <a:gd name="connsiteX37" fmla="*/ 96506 w 749488"/>
                <a:gd name="connsiteY37" fmla="*/ 323851 h 372823"/>
                <a:gd name="connsiteX38" fmla="*/ 563974 w 749488"/>
                <a:gd name="connsiteY38" fmla="*/ 170067 h 372823"/>
                <a:gd name="connsiteX39" fmla="*/ 567687 w 749488"/>
                <a:gd name="connsiteY39" fmla="*/ 174349 h 372823"/>
                <a:gd name="connsiteX40" fmla="*/ 137155 w 749488"/>
                <a:gd name="connsiteY40" fmla="*/ 372098 h 372823"/>
                <a:gd name="connsiteX41" fmla="*/ 231982 w 749488"/>
                <a:gd name="connsiteY41" fmla="*/ 353477 h 372823"/>
                <a:gd name="connsiteX42" fmla="*/ 422562 w 749488"/>
                <a:gd name="connsiteY42" fmla="*/ 296782 h 372823"/>
                <a:gd name="connsiteX43" fmla="*/ 611005 w 749488"/>
                <a:gd name="connsiteY43" fmla="*/ 223676 h 372823"/>
                <a:gd name="connsiteX44" fmla="*/ 699583 w 749488"/>
                <a:gd name="connsiteY44" fmla="*/ 178452 h 372823"/>
                <a:gd name="connsiteX45" fmla="*/ 746834 w 749488"/>
                <a:gd name="connsiteY45" fmla="*/ 148291 h 372823"/>
                <a:gd name="connsiteX46" fmla="*/ 712847 w 749488"/>
                <a:gd name="connsiteY46" fmla="*/ 126595 h 372823"/>
                <a:gd name="connsiteX47" fmla="*/ 660687 w 749488"/>
                <a:gd name="connsiteY47" fmla="*/ 143754 h 372823"/>
                <a:gd name="connsiteX48" fmla="*/ 656976 w 749488"/>
                <a:gd name="connsiteY48" fmla="*/ 139472 h 372823"/>
                <a:gd name="connsiteX49" fmla="*/ 712909 w 749488"/>
                <a:gd name="connsiteY49" fmla="*/ 121071 h 372823"/>
                <a:gd name="connsiteX50" fmla="*/ 703752 w 749488"/>
                <a:gd name="connsiteY50" fmla="*/ 108222 h 372823"/>
                <a:gd name="connsiteX51" fmla="*/ 714251 w 749488"/>
                <a:gd name="connsiteY51" fmla="*/ 120333 h 372823"/>
                <a:gd name="connsiteX52" fmla="*/ 749488 w 749488"/>
                <a:gd name="connsiteY52" fmla="*/ 128521 h 372823"/>
                <a:gd name="connsiteX53" fmla="*/ 728039 w 749488"/>
                <a:gd name="connsiteY53" fmla="*/ 116636 h 372823"/>
                <a:gd name="connsiteX54" fmla="*/ 697277 w 749488"/>
                <a:gd name="connsiteY54" fmla="*/ 73252 h 372823"/>
                <a:gd name="connsiteX55" fmla="*/ 685822 w 749488"/>
                <a:gd name="connsiteY55" fmla="*/ 30717 h 372823"/>
                <a:gd name="connsiteX56" fmla="*/ 683989 w 749488"/>
                <a:gd name="connsiteY56" fmla="*/ 23779 h 372823"/>
                <a:gd name="connsiteX57" fmla="*/ 690601 w 749488"/>
                <a:gd name="connsiteY57" fmla="*/ 78 h 372823"/>
                <a:gd name="connsiteX58" fmla="*/ 690513 w 749488"/>
                <a:gd name="connsiteY58" fmla="*/ 111 h 372823"/>
                <a:gd name="connsiteX59" fmla="*/ 690544 w 749488"/>
                <a:gd name="connsiteY59" fmla="*/ 0 h 372823"/>
                <a:gd name="connsiteX60" fmla="*/ 684003 w 749488"/>
                <a:gd name="connsiteY60" fmla="*/ 2479 h 372823"/>
                <a:gd name="connsiteX61" fmla="*/ 684540 w 749488"/>
                <a:gd name="connsiteY61" fmla="*/ 606 h 372823"/>
                <a:gd name="connsiteX62" fmla="*/ 613541 w 749488"/>
                <a:gd name="connsiteY62" fmla="*/ 7758 h 372823"/>
                <a:gd name="connsiteX63" fmla="*/ 546069 w 749488"/>
                <a:gd name="connsiteY63" fmla="*/ 21732 h 372823"/>
                <a:gd name="connsiteX64" fmla="*/ 546464 w 749488"/>
                <a:gd name="connsiteY64" fmla="*/ 20988 h 372823"/>
                <a:gd name="connsiteX65" fmla="*/ 528926 w 749488"/>
                <a:gd name="connsiteY65" fmla="*/ 25272 h 372823"/>
                <a:gd name="connsiteX66" fmla="*/ 528919 w 749488"/>
                <a:gd name="connsiteY66" fmla="*/ 25284 h 372823"/>
                <a:gd name="connsiteX67" fmla="*/ 512949 w 749488"/>
                <a:gd name="connsiteY67" fmla="*/ 28591 h 372823"/>
                <a:gd name="connsiteX68" fmla="*/ 317611 w 749488"/>
                <a:gd name="connsiteY68" fmla="*/ 85908 h 372823"/>
                <a:gd name="connsiteX69" fmla="*/ 135014 w 749488"/>
                <a:gd name="connsiteY69" fmla="*/ 156352 h 372823"/>
                <a:gd name="connsiteX70" fmla="*/ 73319 w 749488"/>
                <a:gd name="connsiteY70" fmla="*/ 186816 h 372823"/>
                <a:gd name="connsiteX71" fmla="*/ 60125 w 749488"/>
                <a:gd name="connsiteY71" fmla="*/ 197730 h 372823"/>
                <a:gd name="connsiteX72" fmla="*/ 60801 w 749488"/>
                <a:gd name="connsiteY72" fmla="*/ 195769 h 372823"/>
                <a:gd name="connsiteX73" fmla="*/ 41973 w 749488"/>
                <a:gd name="connsiteY73" fmla="*/ 210107 h 372823"/>
                <a:gd name="connsiteX74" fmla="*/ 41670 w 749488"/>
                <a:gd name="connsiteY74" fmla="*/ 212996 h 372823"/>
                <a:gd name="connsiteX75" fmla="*/ 20392 w 749488"/>
                <a:gd name="connsiteY75" fmla="*/ 230598 h 372823"/>
                <a:gd name="connsiteX76" fmla="*/ 40518 w 749488"/>
                <a:gd name="connsiteY76" fmla="*/ 223975 h 372823"/>
                <a:gd name="connsiteX77" fmla="*/ 40301 w 749488"/>
                <a:gd name="connsiteY77" fmla="*/ 226049 h 372823"/>
                <a:gd name="connsiteX78" fmla="*/ 20410 w 749488"/>
                <a:gd name="connsiteY78" fmla="*/ 232594 h 372823"/>
                <a:gd name="connsiteX79" fmla="*/ 18595 w 749488"/>
                <a:gd name="connsiteY79" fmla="*/ 234632 h 372823"/>
                <a:gd name="connsiteX80" fmla="*/ 1380 w 749488"/>
                <a:gd name="connsiteY80" fmla="*/ 290186 h 372823"/>
                <a:gd name="connsiteX81" fmla="*/ 5049 w 749488"/>
                <a:gd name="connsiteY81" fmla="*/ 302347 h 372823"/>
                <a:gd name="connsiteX82" fmla="*/ 46857 w 749488"/>
                <a:gd name="connsiteY82" fmla="*/ 288591 h 372823"/>
                <a:gd name="connsiteX83" fmla="*/ 49231 w 749488"/>
                <a:gd name="connsiteY83" fmla="*/ 298027 h 372823"/>
                <a:gd name="connsiteX84" fmla="*/ 5017 w 749488"/>
                <a:gd name="connsiteY84" fmla="*/ 312574 h 372823"/>
                <a:gd name="connsiteX85" fmla="*/ 29127 w 749488"/>
                <a:gd name="connsiteY85" fmla="*/ 346017 h 372823"/>
                <a:gd name="connsiteX86" fmla="*/ 80776 w 749488"/>
                <a:gd name="connsiteY86" fmla="*/ 329026 h 372823"/>
                <a:gd name="connsiteX87" fmla="*/ 84489 w 749488"/>
                <a:gd name="connsiteY87" fmla="*/ 333308 h 372823"/>
                <a:gd name="connsiteX88" fmla="*/ 29064 w 749488"/>
                <a:gd name="connsiteY88" fmla="*/ 351542 h 372823"/>
                <a:gd name="connsiteX89" fmla="*/ 50796 w 749488"/>
                <a:gd name="connsiteY89" fmla="*/ 363703 h 372823"/>
                <a:gd name="connsiteX90" fmla="*/ 137155 w 749488"/>
                <a:gd name="connsiteY90" fmla="*/ 372098 h 3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49488" h="372823">
                  <a:moveTo>
                    <a:pt x="612971" y="37610"/>
                  </a:moveTo>
                  <a:lnTo>
                    <a:pt x="612746" y="36777"/>
                  </a:lnTo>
                  <a:lnTo>
                    <a:pt x="613090" y="35569"/>
                  </a:lnTo>
                  <a:lnTo>
                    <a:pt x="672971" y="15865"/>
                  </a:lnTo>
                  <a:lnTo>
                    <a:pt x="672437" y="18042"/>
                  </a:lnTo>
                  <a:close/>
                  <a:moveTo>
                    <a:pt x="539372" y="61828"/>
                  </a:moveTo>
                  <a:lnTo>
                    <a:pt x="538877" y="59989"/>
                  </a:lnTo>
                  <a:lnTo>
                    <a:pt x="595326" y="41414"/>
                  </a:lnTo>
                  <a:lnTo>
                    <a:pt x="595284" y="41696"/>
                  </a:lnTo>
                  <a:lnTo>
                    <a:pt x="595710" y="43289"/>
                  </a:lnTo>
                  <a:close/>
                  <a:moveTo>
                    <a:pt x="633819" y="105681"/>
                  </a:moveTo>
                  <a:lnTo>
                    <a:pt x="629165" y="97664"/>
                  </a:lnTo>
                  <a:lnTo>
                    <a:pt x="629000" y="97050"/>
                  </a:lnTo>
                  <a:lnTo>
                    <a:pt x="684560" y="78769"/>
                  </a:lnTo>
                  <a:lnTo>
                    <a:pt x="692456" y="92372"/>
                  </a:lnTo>
                  <a:lnTo>
                    <a:pt x="689001" y="87524"/>
                  </a:lnTo>
                  <a:close/>
                  <a:moveTo>
                    <a:pt x="559995" y="129971"/>
                  </a:moveTo>
                  <a:lnTo>
                    <a:pt x="555762" y="122677"/>
                  </a:lnTo>
                  <a:lnTo>
                    <a:pt x="555384" y="121272"/>
                  </a:lnTo>
                  <a:lnTo>
                    <a:pt x="612407" y="102509"/>
                  </a:lnTo>
                  <a:lnTo>
                    <a:pt x="617389" y="111087"/>
                  </a:lnTo>
                  <a:close/>
                  <a:moveTo>
                    <a:pt x="585893" y="168359"/>
                  </a:moveTo>
                  <a:lnTo>
                    <a:pt x="582182" y="164077"/>
                  </a:lnTo>
                  <a:lnTo>
                    <a:pt x="640745" y="144811"/>
                  </a:lnTo>
                  <a:lnTo>
                    <a:pt x="644458" y="149093"/>
                  </a:lnTo>
                  <a:close/>
                  <a:moveTo>
                    <a:pt x="56221" y="220810"/>
                  </a:moveTo>
                  <a:lnTo>
                    <a:pt x="56251" y="218798"/>
                  </a:lnTo>
                  <a:lnTo>
                    <a:pt x="519157" y="66478"/>
                  </a:lnTo>
                  <a:lnTo>
                    <a:pt x="519647" y="68318"/>
                  </a:lnTo>
                  <a:close/>
                  <a:moveTo>
                    <a:pt x="74133" y="289833"/>
                  </a:moveTo>
                  <a:lnTo>
                    <a:pt x="72035" y="286222"/>
                  </a:lnTo>
                  <a:lnTo>
                    <a:pt x="70569" y="280789"/>
                  </a:lnTo>
                  <a:lnTo>
                    <a:pt x="535469" y="127824"/>
                  </a:lnTo>
                  <a:lnTo>
                    <a:pt x="535777" y="128984"/>
                  </a:lnTo>
                  <a:lnTo>
                    <a:pt x="537186" y="128520"/>
                  </a:lnTo>
                  <a:lnTo>
                    <a:pt x="541554" y="136039"/>
                  </a:lnTo>
                  <a:close/>
                  <a:moveTo>
                    <a:pt x="100219" y="328134"/>
                  </a:moveTo>
                  <a:lnTo>
                    <a:pt x="96506" y="323851"/>
                  </a:lnTo>
                  <a:lnTo>
                    <a:pt x="563974" y="170067"/>
                  </a:lnTo>
                  <a:lnTo>
                    <a:pt x="567687" y="174349"/>
                  </a:lnTo>
                  <a:close/>
                  <a:moveTo>
                    <a:pt x="137155" y="372098"/>
                  </a:moveTo>
                  <a:cubicBezTo>
                    <a:pt x="170296" y="370025"/>
                    <a:pt x="201018" y="361491"/>
                    <a:pt x="231982" y="353477"/>
                  </a:cubicBezTo>
                  <a:cubicBezTo>
                    <a:pt x="296449" y="336755"/>
                    <a:pt x="360231" y="318410"/>
                    <a:pt x="422562" y="296782"/>
                  </a:cubicBezTo>
                  <a:cubicBezTo>
                    <a:pt x="486465" y="274637"/>
                    <a:pt x="548876" y="249450"/>
                    <a:pt x="611005" y="223676"/>
                  </a:cubicBezTo>
                  <a:cubicBezTo>
                    <a:pt x="641808" y="210894"/>
                    <a:pt x="671320" y="195796"/>
                    <a:pt x="699583" y="178452"/>
                  </a:cubicBezTo>
                  <a:cubicBezTo>
                    <a:pt x="715508" y="168675"/>
                    <a:pt x="731151" y="158414"/>
                    <a:pt x="746834" y="148291"/>
                  </a:cubicBezTo>
                  <a:cubicBezTo>
                    <a:pt x="736675" y="144146"/>
                    <a:pt x="724337" y="137409"/>
                    <a:pt x="712847" y="126595"/>
                  </a:cubicBezTo>
                  <a:lnTo>
                    <a:pt x="660687" y="143754"/>
                  </a:lnTo>
                  <a:lnTo>
                    <a:pt x="656976" y="139472"/>
                  </a:lnTo>
                  <a:lnTo>
                    <a:pt x="712909" y="121071"/>
                  </a:lnTo>
                  <a:lnTo>
                    <a:pt x="703752" y="108222"/>
                  </a:lnTo>
                  <a:lnTo>
                    <a:pt x="714251" y="120333"/>
                  </a:lnTo>
                  <a:cubicBezTo>
                    <a:pt x="729128" y="133772"/>
                    <a:pt x="740699" y="135465"/>
                    <a:pt x="749488" y="128521"/>
                  </a:cubicBezTo>
                  <a:cubicBezTo>
                    <a:pt x="743198" y="127381"/>
                    <a:pt x="735901" y="123753"/>
                    <a:pt x="728039" y="116636"/>
                  </a:cubicBezTo>
                  <a:cubicBezTo>
                    <a:pt x="716146" y="105857"/>
                    <a:pt x="705260" y="90068"/>
                    <a:pt x="697277" y="73252"/>
                  </a:cubicBezTo>
                  <a:lnTo>
                    <a:pt x="685822" y="30717"/>
                  </a:lnTo>
                  <a:lnTo>
                    <a:pt x="683989" y="23779"/>
                  </a:lnTo>
                  <a:cubicBezTo>
                    <a:pt x="683747" y="12585"/>
                    <a:pt x="686125" y="4500"/>
                    <a:pt x="690601" y="78"/>
                  </a:cubicBezTo>
                  <a:lnTo>
                    <a:pt x="690513" y="111"/>
                  </a:lnTo>
                  <a:lnTo>
                    <a:pt x="690544" y="0"/>
                  </a:lnTo>
                  <a:lnTo>
                    <a:pt x="684003" y="2479"/>
                  </a:lnTo>
                  <a:lnTo>
                    <a:pt x="684540" y="606"/>
                  </a:lnTo>
                  <a:cubicBezTo>
                    <a:pt x="660793" y="2749"/>
                    <a:pt x="637006" y="4752"/>
                    <a:pt x="613541" y="7758"/>
                  </a:cubicBezTo>
                  <a:lnTo>
                    <a:pt x="546069" y="21732"/>
                  </a:lnTo>
                  <a:lnTo>
                    <a:pt x="546464" y="20988"/>
                  </a:lnTo>
                  <a:cubicBezTo>
                    <a:pt x="540578" y="22335"/>
                    <a:pt x="534732" y="23787"/>
                    <a:pt x="528926" y="25272"/>
                  </a:cubicBezTo>
                  <a:lnTo>
                    <a:pt x="528919" y="25284"/>
                  </a:lnTo>
                  <a:lnTo>
                    <a:pt x="512949" y="28591"/>
                  </a:lnTo>
                  <a:cubicBezTo>
                    <a:pt x="447232" y="46350"/>
                    <a:pt x="381716" y="64453"/>
                    <a:pt x="317611" y="85908"/>
                  </a:cubicBezTo>
                  <a:cubicBezTo>
                    <a:pt x="255483" y="106740"/>
                    <a:pt x="194886" y="130856"/>
                    <a:pt x="135014" y="156352"/>
                  </a:cubicBezTo>
                  <a:cubicBezTo>
                    <a:pt x="113707" y="165404"/>
                    <a:pt x="92782" y="175000"/>
                    <a:pt x="73319" y="186816"/>
                  </a:cubicBezTo>
                  <a:lnTo>
                    <a:pt x="60125" y="197730"/>
                  </a:lnTo>
                  <a:lnTo>
                    <a:pt x="60801" y="195769"/>
                  </a:lnTo>
                  <a:cubicBezTo>
                    <a:pt x="54310" y="200226"/>
                    <a:pt x="48021" y="204994"/>
                    <a:pt x="41973" y="210107"/>
                  </a:cubicBezTo>
                  <a:lnTo>
                    <a:pt x="41670" y="212996"/>
                  </a:lnTo>
                  <a:lnTo>
                    <a:pt x="20392" y="230598"/>
                  </a:lnTo>
                  <a:lnTo>
                    <a:pt x="40518" y="223975"/>
                  </a:lnTo>
                  <a:lnTo>
                    <a:pt x="40301" y="226049"/>
                  </a:lnTo>
                  <a:lnTo>
                    <a:pt x="20410" y="232594"/>
                  </a:lnTo>
                  <a:cubicBezTo>
                    <a:pt x="19805" y="233285"/>
                    <a:pt x="19200" y="233907"/>
                    <a:pt x="18595" y="234632"/>
                  </a:cubicBezTo>
                  <a:cubicBezTo>
                    <a:pt x="6500" y="249073"/>
                    <a:pt x="-3821" y="265346"/>
                    <a:pt x="1380" y="290186"/>
                  </a:cubicBezTo>
                  <a:cubicBezTo>
                    <a:pt x="2227" y="294332"/>
                    <a:pt x="3476" y="298374"/>
                    <a:pt x="5049" y="302347"/>
                  </a:cubicBezTo>
                  <a:lnTo>
                    <a:pt x="46857" y="288591"/>
                  </a:lnTo>
                  <a:lnTo>
                    <a:pt x="49231" y="298027"/>
                  </a:lnTo>
                  <a:lnTo>
                    <a:pt x="5017" y="312574"/>
                  </a:lnTo>
                  <a:cubicBezTo>
                    <a:pt x="10137" y="325599"/>
                    <a:pt x="18725" y="337415"/>
                    <a:pt x="29127" y="346017"/>
                  </a:cubicBezTo>
                  <a:lnTo>
                    <a:pt x="80776" y="329026"/>
                  </a:lnTo>
                  <a:lnTo>
                    <a:pt x="84489" y="333308"/>
                  </a:lnTo>
                  <a:lnTo>
                    <a:pt x="29064" y="351542"/>
                  </a:lnTo>
                  <a:cubicBezTo>
                    <a:pt x="35717" y="357070"/>
                    <a:pt x="43095" y="361319"/>
                    <a:pt x="50796" y="363703"/>
                  </a:cubicBezTo>
                  <a:cubicBezTo>
                    <a:pt x="79905" y="372996"/>
                    <a:pt x="109780" y="373826"/>
                    <a:pt x="137155" y="372098"/>
                  </a:cubicBezTo>
                  <a:close/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0ABB2F9-8CD8-67B3-9A84-321AF93C5636}"/>
              </a:ext>
            </a:extLst>
          </p:cNvPr>
          <p:cNvGrpSpPr/>
          <p:nvPr/>
        </p:nvGrpSpPr>
        <p:grpSpPr>
          <a:xfrm rot="9000000" flipH="1">
            <a:off x="6125005" y="2265149"/>
            <a:ext cx="1843046" cy="824678"/>
            <a:chOff x="9719648" y="3325201"/>
            <a:chExt cx="1981397" cy="886584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0E81043-1F07-9B80-7F9F-29CF29C31486}"/>
                </a:ext>
              </a:extLst>
            </p:cNvPr>
            <p:cNvSpPr/>
            <p:nvPr/>
          </p:nvSpPr>
          <p:spPr>
            <a:xfrm flipV="1">
              <a:off x="9719648" y="3325201"/>
              <a:ext cx="418034" cy="185637"/>
            </a:xfrm>
            <a:custGeom>
              <a:avLst/>
              <a:gdLst>
                <a:gd name="connsiteX0" fmla="*/ 391954 w 418034"/>
                <a:gd name="connsiteY0" fmla="*/ 40085 h 185637"/>
                <a:gd name="connsiteX1" fmla="*/ -10333 w 418034"/>
                <a:gd name="connsiteY1" fmla="*/ 180139 h 185637"/>
                <a:gd name="connsiteX2" fmla="*/ 374173 w 418034"/>
                <a:gd name="connsiteY2" fmla="*/ -3216 h 185637"/>
                <a:gd name="connsiteX3" fmla="*/ 405419 w 418034"/>
                <a:gd name="connsiteY3" fmla="*/ 7871 h 185637"/>
                <a:gd name="connsiteX4" fmla="*/ 394332 w 418034"/>
                <a:gd name="connsiteY4" fmla="*/ 39117 h 185637"/>
                <a:gd name="connsiteX5" fmla="*/ 391954 w 418034"/>
                <a:gd name="connsiteY5" fmla="*/ 40085 h 18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34" h="185637">
                  <a:moveTo>
                    <a:pt x="391954" y="40085"/>
                  </a:moveTo>
                  <a:lnTo>
                    <a:pt x="-10333" y="180139"/>
                  </a:lnTo>
                  <a:lnTo>
                    <a:pt x="374173" y="-3216"/>
                  </a:lnTo>
                  <a:cubicBezTo>
                    <a:pt x="385865" y="-8780"/>
                    <a:pt x="399856" y="-3821"/>
                    <a:pt x="405419" y="7871"/>
                  </a:cubicBezTo>
                  <a:cubicBezTo>
                    <a:pt x="410983" y="19563"/>
                    <a:pt x="406024" y="33553"/>
                    <a:pt x="394332" y="39117"/>
                  </a:cubicBezTo>
                  <a:cubicBezTo>
                    <a:pt x="393566" y="39480"/>
                    <a:pt x="392760" y="39802"/>
                    <a:pt x="391954" y="4008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D05C4D9-248F-786A-84CC-517D1567AA2E}"/>
                </a:ext>
              </a:extLst>
            </p:cNvPr>
            <p:cNvSpPr/>
            <p:nvPr/>
          </p:nvSpPr>
          <p:spPr>
            <a:xfrm flipV="1">
              <a:off x="11180473" y="3854697"/>
              <a:ext cx="520572" cy="139680"/>
            </a:xfrm>
            <a:custGeom>
              <a:avLst/>
              <a:gdLst>
                <a:gd name="connsiteX0" fmla="*/ 456910 w 520572"/>
                <a:gd name="connsiteY0" fmla="*/ -4077 h 163003"/>
                <a:gd name="connsiteX1" fmla="*/ -13191 w 520572"/>
                <a:gd name="connsiteY1" fmla="*/ 158926 h 163003"/>
                <a:gd name="connsiteX2" fmla="*/ 488316 w 520572"/>
                <a:gd name="connsiteY2" fmla="*/ 118205 h 163003"/>
                <a:gd name="connsiteX3" fmla="*/ 490332 w 520572"/>
                <a:gd name="connsiteY3" fmla="*/ 117198 h 163003"/>
                <a:gd name="connsiteX4" fmla="*/ 490413 w 520572"/>
                <a:gd name="connsiteY4" fmla="*/ 36442 h 163003"/>
                <a:gd name="connsiteX5" fmla="*/ 456910 w 520572"/>
                <a:gd name="connsiteY5" fmla="*/ -4077 h 1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72" h="163003">
                  <a:moveTo>
                    <a:pt x="456910" y="-4077"/>
                  </a:moveTo>
                  <a:lnTo>
                    <a:pt x="-13191" y="158926"/>
                  </a:lnTo>
                  <a:lnTo>
                    <a:pt x="488316" y="118205"/>
                  </a:lnTo>
                  <a:lnTo>
                    <a:pt x="490332" y="117198"/>
                  </a:lnTo>
                  <a:cubicBezTo>
                    <a:pt x="513031" y="106151"/>
                    <a:pt x="513072" y="63777"/>
                    <a:pt x="490413" y="36442"/>
                  </a:cubicBezTo>
                  <a:lnTo>
                    <a:pt x="456910" y="-4077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EB642D6-6842-A7A6-2C6E-C7C1254E71DD}"/>
                </a:ext>
              </a:extLst>
            </p:cNvPr>
            <p:cNvSpPr/>
            <p:nvPr/>
          </p:nvSpPr>
          <p:spPr>
            <a:xfrm flipV="1">
              <a:off x="11174546" y="3779698"/>
              <a:ext cx="521709" cy="190328"/>
            </a:xfrm>
            <a:custGeom>
              <a:avLst/>
              <a:gdLst>
                <a:gd name="connsiteX0" fmla="*/ 460913 w 521709"/>
                <a:gd name="connsiteY0" fmla="*/ -4229 h 222108"/>
                <a:gd name="connsiteX1" fmla="*/ -13179 w 521709"/>
                <a:gd name="connsiteY1" fmla="*/ 152565 h 222108"/>
                <a:gd name="connsiteX2" fmla="*/ 60763 w 521709"/>
                <a:gd name="connsiteY2" fmla="*/ 217880 h 222108"/>
                <a:gd name="connsiteX3" fmla="*/ 494255 w 521709"/>
                <a:gd name="connsiteY3" fmla="*/ 93702 h 222108"/>
                <a:gd name="connsiteX4" fmla="*/ 496351 w 521709"/>
                <a:gd name="connsiteY4" fmla="*/ 36774 h 222108"/>
                <a:gd name="connsiteX5" fmla="*/ 460913 w 521709"/>
                <a:gd name="connsiteY5" fmla="*/ -4229 h 2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709" h="222108">
                  <a:moveTo>
                    <a:pt x="460913" y="-4229"/>
                  </a:moveTo>
                  <a:lnTo>
                    <a:pt x="-13179" y="152565"/>
                  </a:lnTo>
                  <a:lnTo>
                    <a:pt x="60763" y="217880"/>
                  </a:lnTo>
                  <a:lnTo>
                    <a:pt x="494255" y="93702"/>
                  </a:lnTo>
                  <a:cubicBezTo>
                    <a:pt x="512317" y="88501"/>
                    <a:pt x="513486" y="56610"/>
                    <a:pt x="496351" y="36774"/>
                  </a:cubicBezTo>
                  <a:lnTo>
                    <a:pt x="460913" y="-4229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1F3CABB-95DD-6C12-71E4-F25DFF747506}"/>
                </a:ext>
              </a:extLst>
            </p:cNvPr>
            <p:cNvSpPr/>
            <p:nvPr/>
          </p:nvSpPr>
          <p:spPr>
            <a:xfrm flipV="1">
              <a:off x="11154710" y="3891271"/>
              <a:ext cx="485985" cy="319122"/>
            </a:xfrm>
            <a:custGeom>
              <a:avLst/>
              <a:gdLst>
                <a:gd name="connsiteX0" fmla="*/ 472887 w 485985"/>
                <a:gd name="connsiteY0" fmla="*/ 196004 h 372407"/>
                <a:gd name="connsiteX1" fmla="*/ -13098 w 485985"/>
                <a:gd name="connsiteY1" fmla="*/ 368643 h 372407"/>
                <a:gd name="connsiteX2" fmla="*/ 344436 w 485985"/>
                <a:gd name="connsiteY2" fmla="*/ 4456 h 372407"/>
                <a:gd name="connsiteX3" fmla="*/ 370884 w 485985"/>
                <a:gd name="connsiteY3" fmla="*/ -2398 h 372407"/>
                <a:gd name="connsiteX4" fmla="*/ 438295 w 485985"/>
                <a:gd name="connsiteY4" fmla="*/ 55982 h 372407"/>
                <a:gd name="connsiteX5" fmla="*/ 472887 w 485985"/>
                <a:gd name="connsiteY5" fmla="*/ 196004 h 3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85" h="372407">
                  <a:moveTo>
                    <a:pt x="472887" y="196004"/>
                  </a:moveTo>
                  <a:lnTo>
                    <a:pt x="-13098" y="368643"/>
                  </a:lnTo>
                  <a:lnTo>
                    <a:pt x="344436" y="4456"/>
                  </a:lnTo>
                  <a:lnTo>
                    <a:pt x="370884" y="-2398"/>
                  </a:lnTo>
                  <a:cubicBezTo>
                    <a:pt x="396848" y="-10340"/>
                    <a:pt x="428780" y="17277"/>
                    <a:pt x="438295" y="55982"/>
                  </a:cubicBezTo>
                  <a:lnTo>
                    <a:pt x="472887" y="196004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990CD37-9F67-A345-E3D0-A63A9731FAA0}"/>
                </a:ext>
              </a:extLst>
            </p:cNvPr>
            <p:cNvSpPr/>
            <p:nvPr/>
          </p:nvSpPr>
          <p:spPr>
            <a:xfrm flipV="1">
              <a:off x="11157330" y="3920548"/>
              <a:ext cx="469052" cy="284150"/>
            </a:xfrm>
            <a:custGeom>
              <a:avLst/>
              <a:gdLst>
                <a:gd name="connsiteX0" fmla="*/ 455967 w 469052"/>
                <a:gd name="connsiteY0" fmla="*/ 176561 h 331595"/>
                <a:gd name="connsiteX1" fmla="*/ -13086 w 469052"/>
                <a:gd name="connsiteY1" fmla="*/ 327873 h 331595"/>
                <a:gd name="connsiteX2" fmla="*/ 5218 w 469052"/>
                <a:gd name="connsiteY2" fmla="*/ 128060 h 331595"/>
                <a:gd name="connsiteX3" fmla="*/ 341828 w 469052"/>
                <a:gd name="connsiteY3" fmla="*/ -1198 h 331595"/>
                <a:gd name="connsiteX4" fmla="*/ 426656 w 469052"/>
                <a:gd name="connsiteY4" fmla="*/ 67463 h 331595"/>
                <a:gd name="connsiteX5" fmla="*/ 455967 w 469052"/>
                <a:gd name="connsiteY5" fmla="*/ 176561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052" h="331595">
                  <a:moveTo>
                    <a:pt x="455967" y="176561"/>
                  </a:moveTo>
                  <a:lnTo>
                    <a:pt x="-13086" y="327873"/>
                  </a:lnTo>
                  <a:lnTo>
                    <a:pt x="5218" y="128060"/>
                  </a:lnTo>
                  <a:lnTo>
                    <a:pt x="341828" y="-1198"/>
                  </a:lnTo>
                  <a:cubicBezTo>
                    <a:pt x="373316" y="-13293"/>
                    <a:pt x="413714" y="19445"/>
                    <a:pt x="426656" y="67463"/>
                  </a:cubicBezTo>
                  <a:lnTo>
                    <a:pt x="455967" y="176561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81DEE5C-070E-584F-3C74-0CA699C8CD7F}"/>
                </a:ext>
              </a:extLst>
            </p:cNvPr>
            <p:cNvSpPr/>
            <p:nvPr/>
          </p:nvSpPr>
          <p:spPr>
            <a:xfrm flipV="1">
              <a:off x="10788069" y="3672651"/>
              <a:ext cx="866178" cy="379614"/>
            </a:xfrm>
            <a:custGeom>
              <a:avLst/>
              <a:gdLst>
                <a:gd name="connsiteX0" fmla="*/ 829103 w 866178"/>
                <a:gd name="connsiteY0" fmla="*/ 110871 h 442999"/>
                <a:gd name="connsiteX1" fmla="*/ 470036 w 866178"/>
                <a:gd name="connsiteY1" fmla="*/ 237065 h 442999"/>
                <a:gd name="connsiteX2" fmla="*/ 279295 w 866178"/>
                <a:gd name="connsiteY2" fmla="*/ 317095 h 442999"/>
                <a:gd name="connsiteX3" fmla="*/ 92182 w 866178"/>
                <a:gd name="connsiteY3" fmla="*/ 411720 h 442999"/>
                <a:gd name="connsiteX4" fmla="*/ 55291 w 866178"/>
                <a:gd name="connsiteY4" fmla="*/ 438692 h 442999"/>
                <a:gd name="connsiteX5" fmla="*/ -4177 w 866178"/>
                <a:gd name="connsiteY5" fmla="*/ 370273 h 442999"/>
                <a:gd name="connsiteX6" fmla="*/ -7079 w 866178"/>
                <a:gd name="connsiteY6" fmla="*/ 287058 h 442999"/>
                <a:gd name="connsiteX7" fmla="*/ 25860 w 866178"/>
                <a:gd name="connsiteY7" fmla="*/ 283349 h 442999"/>
                <a:gd name="connsiteX8" fmla="*/ 227850 w 866178"/>
                <a:gd name="connsiteY8" fmla="*/ 227832 h 442999"/>
                <a:gd name="connsiteX9" fmla="*/ 612356 w 866178"/>
                <a:gd name="connsiteY9" fmla="*/ 79101 h 442999"/>
                <a:gd name="connsiteX10" fmla="*/ 777497 w 866178"/>
                <a:gd name="connsiteY10" fmla="*/ 2256 h 442999"/>
                <a:gd name="connsiteX11" fmla="*/ 811524 w 866178"/>
                <a:gd name="connsiteY11" fmla="*/ -1695 h 442999"/>
                <a:gd name="connsiteX12" fmla="*/ 844746 w 866178"/>
                <a:gd name="connsiteY12" fmla="*/ 32374 h 442999"/>
                <a:gd name="connsiteX13" fmla="*/ 829103 w 866178"/>
                <a:gd name="connsiteY13" fmla="*/ 110871 h 4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78" h="442999">
                  <a:moveTo>
                    <a:pt x="829103" y="110871"/>
                  </a:moveTo>
                  <a:cubicBezTo>
                    <a:pt x="706538" y="144859"/>
                    <a:pt x="587803" y="190256"/>
                    <a:pt x="470036" y="237065"/>
                  </a:cubicBezTo>
                  <a:cubicBezTo>
                    <a:pt x="405932" y="262505"/>
                    <a:pt x="342512" y="289518"/>
                    <a:pt x="279295" y="317095"/>
                  </a:cubicBezTo>
                  <a:cubicBezTo>
                    <a:pt x="215351" y="344994"/>
                    <a:pt x="150320" y="371160"/>
                    <a:pt x="92182" y="411720"/>
                  </a:cubicBezTo>
                  <a:cubicBezTo>
                    <a:pt x="79724" y="420388"/>
                    <a:pt x="67508" y="429500"/>
                    <a:pt x="55291" y="438692"/>
                  </a:cubicBezTo>
                  <a:cubicBezTo>
                    <a:pt x="36584" y="429822"/>
                    <a:pt x="10378" y="410671"/>
                    <a:pt x="-4177" y="370273"/>
                  </a:cubicBezTo>
                  <a:cubicBezTo>
                    <a:pt x="-16635" y="335681"/>
                    <a:pt x="-13530" y="307741"/>
                    <a:pt x="-7079" y="287058"/>
                  </a:cubicBezTo>
                  <a:cubicBezTo>
                    <a:pt x="3927" y="285889"/>
                    <a:pt x="14934" y="284720"/>
                    <a:pt x="25860" y="283349"/>
                  </a:cubicBezTo>
                  <a:cubicBezTo>
                    <a:pt x="96536" y="274439"/>
                    <a:pt x="161931" y="250974"/>
                    <a:pt x="227850" y="227832"/>
                  </a:cubicBezTo>
                  <a:cubicBezTo>
                    <a:pt x="357591" y="182273"/>
                    <a:pt x="486204" y="133772"/>
                    <a:pt x="612356" y="79101"/>
                  </a:cubicBezTo>
                  <a:cubicBezTo>
                    <a:pt x="668035" y="54991"/>
                    <a:pt x="723391" y="30035"/>
                    <a:pt x="777497" y="2256"/>
                  </a:cubicBezTo>
                  <a:cubicBezTo>
                    <a:pt x="788059" y="-3146"/>
                    <a:pt x="798220" y="-7178"/>
                    <a:pt x="811524" y="-1695"/>
                  </a:cubicBezTo>
                  <a:cubicBezTo>
                    <a:pt x="824507" y="3668"/>
                    <a:pt x="836884" y="16327"/>
                    <a:pt x="844746" y="32374"/>
                  </a:cubicBezTo>
                  <a:cubicBezTo>
                    <a:pt x="861195" y="66039"/>
                    <a:pt x="853454" y="104138"/>
                    <a:pt x="829103" y="110871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B238EC2-F948-FE4D-16C3-6F64586932FB}"/>
                </a:ext>
              </a:extLst>
            </p:cNvPr>
            <p:cNvSpPr/>
            <p:nvPr/>
          </p:nvSpPr>
          <p:spPr>
            <a:xfrm flipV="1">
              <a:off x="11166765" y="3683061"/>
              <a:ext cx="482477" cy="297729"/>
            </a:xfrm>
            <a:custGeom>
              <a:avLst/>
              <a:gdLst>
                <a:gd name="connsiteX0" fmla="*/ 469357 w 482477"/>
                <a:gd name="connsiteY0" fmla="*/ 13123 h 347441"/>
                <a:gd name="connsiteX1" fmla="*/ 454440 w 482477"/>
                <a:gd name="connsiteY1" fmla="*/ -4375 h 347441"/>
                <a:gd name="connsiteX2" fmla="*/ -13121 w 482477"/>
                <a:gd name="connsiteY2" fmla="*/ 192052 h 347441"/>
                <a:gd name="connsiteX3" fmla="*/ 144883 w 482477"/>
                <a:gd name="connsiteY3" fmla="*/ 306150 h 347441"/>
                <a:gd name="connsiteX4" fmla="*/ 190281 w 482477"/>
                <a:gd name="connsiteY4" fmla="*/ 324413 h 347441"/>
                <a:gd name="connsiteX5" fmla="*/ 390335 w 482477"/>
                <a:gd name="connsiteY5" fmla="*/ 342839 h 347441"/>
                <a:gd name="connsiteX6" fmla="*/ 448352 w 482477"/>
                <a:gd name="connsiteY6" fmla="*/ 279500 h 347441"/>
                <a:gd name="connsiteX7" fmla="*/ 469357 w 482477"/>
                <a:gd name="connsiteY7" fmla="*/ 13123 h 34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77" h="347441">
                  <a:moveTo>
                    <a:pt x="469357" y="13123"/>
                  </a:moveTo>
                  <a:lnTo>
                    <a:pt x="454440" y="-4375"/>
                  </a:lnTo>
                  <a:lnTo>
                    <a:pt x="-13121" y="192052"/>
                  </a:lnTo>
                  <a:lnTo>
                    <a:pt x="144883" y="306150"/>
                  </a:lnTo>
                  <a:cubicBezTo>
                    <a:pt x="159639" y="316834"/>
                    <a:pt x="175242" y="323123"/>
                    <a:pt x="190281" y="324413"/>
                  </a:cubicBezTo>
                  <a:lnTo>
                    <a:pt x="390335" y="342839"/>
                  </a:lnTo>
                  <a:cubicBezTo>
                    <a:pt x="422186" y="345782"/>
                    <a:pt x="445852" y="319979"/>
                    <a:pt x="448352" y="279500"/>
                  </a:cubicBezTo>
                  <a:lnTo>
                    <a:pt x="469357" y="13123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93F6128-7A3F-26FD-24CE-B4F16A1CA7FF}"/>
                </a:ext>
              </a:extLst>
            </p:cNvPr>
            <p:cNvSpPr/>
            <p:nvPr/>
          </p:nvSpPr>
          <p:spPr>
            <a:xfrm flipV="1">
              <a:off x="11166765" y="3701353"/>
              <a:ext cx="467560" cy="279438"/>
            </a:xfrm>
            <a:custGeom>
              <a:avLst/>
              <a:gdLst>
                <a:gd name="connsiteX0" fmla="*/ 454456 w 467560"/>
                <a:gd name="connsiteY0" fmla="*/ -4345 h 326096"/>
                <a:gd name="connsiteX1" fmla="*/ -13104 w 467560"/>
                <a:gd name="connsiteY1" fmla="*/ 192082 h 326096"/>
                <a:gd name="connsiteX2" fmla="*/ 130506 w 467560"/>
                <a:gd name="connsiteY2" fmla="*/ 279449 h 326096"/>
                <a:gd name="connsiteX3" fmla="*/ 200013 w 467560"/>
                <a:gd name="connsiteY3" fmla="*/ 304366 h 326096"/>
                <a:gd name="connsiteX4" fmla="*/ 356928 w 467560"/>
                <a:gd name="connsiteY4" fmla="*/ 321339 h 326096"/>
                <a:gd name="connsiteX5" fmla="*/ 438006 w 467560"/>
                <a:gd name="connsiteY5" fmla="*/ 242680 h 326096"/>
                <a:gd name="connsiteX6" fmla="*/ 454456 w 467560"/>
                <a:gd name="connsiteY6" fmla="*/ -4345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560" h="326096">
                  <a:moveTo>
                    <a:pt x="454456" y="-4345"/>
                  </a:moveTo>
                  <a:lnTo>
                    <a:pt x="-13104" y="192082"/>
                  </a:lnTo>
                  <a:lnTo>
                    <a:pt x="130506" y="279449"/>
                  </a:lnTo>
                  <a:cubicBezTo>
                    <a:pt x="153446" y="293399"/>
                    <a:pt x="177073" y="301866"/>
                    <a:pt x="200013" y="304366"/>
                  </a:cubicBezTo>
                  <a:lnTo>
                    <a:pt x="356928" y="321339"/>
                  </a:lnTo>
                  <a:cubicBezTo>
                    <a:pt x="399060" y="325895"/>
                    <a:pt x="430548" y="292310"/>
                    <a:pt x="438006" y="242680"/>
                  </a:cubicBezTo>
                  <a:lnTo>
                    <a:pt x="454456" y="-4345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7A9B6DF-64AB-47CC-ACAC-939448680EEE}"/>
                </a:ext>
              </a:extLst>
            </p:cNvPr>
            <p:cNvSpPr/>
            <p:nvPr/>
          </p:nvSpPr>
          <p:spPr>
            <a:xfrm flipV="1">
              <a:off x="11144583" y="3966165"/>
              <a:ext cx="472930" cy="245620"/>
            </a:xfrm>
            <a:custGeom>
              <a:avLst/>
              <a:gdLst>
                <a:gd name="connsiteX0" fmla="*/ 459504 w 472930"/>
                <a:gd name="connsiteY0" fmla="*/ 173894 h 286632"/>
                <a:gd name="connsiteX1" fmla="*/ 459867 w 472930"/>
                <a:gd name="connsiteY1" fmla="*/ 194818 h 286632"/>
                <a:gd name="connsiteX2" fmla="*/ -10354 w 472930"/>
                <a:gd name="connsiteY2" fmla="*/ 282993 h 286632"/>
                <a:gd name="connsiteX3" fmla="*/ -12934 w 472930"/>
                <a:gd name="connsiteY3" fmla="*/ 216227 h 286632"/>
                <a:gd name="connsiteX4" fmla="*/ 20448 w 472930"/>
                <a:gd name="connsiteY4" fmla="*/ 125513 h 286632"/>
                <a:gd name="connsiteX5" fmla="*/ 155351 w 472930"/>
                <a:gd name="connsiteY5" fmla="*/ 10165 h 286632"/>
                <a:gd name="connsiteX6" fmla="*/ 242557 w 472930"/>
                <a:gd name="connsiteY6" fmla="*/ 14560 h 286632"/>
                <a:gd name="connsiteX7" fmla="*/ 459504 w 472930"/>
                <a:gd name="connsiteY7" fmla="*/ 173894 h 28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930" h="286632">
                  <a:moveTo>
                    <a:pt x="459504" y="173894"/>
                  </a:moveTo>
                  <a:lnTo>
                    <a:pt x="459867" y="194818"/>
                  </a:lnTo>
                  <a:lnTo>
                    <a:pt x="-10354" y="282993"/>
                  </a:lnTo>
                  <a:lnTo>
                    <a:pt x="-12934" y="216227"/>
                  </a:lnTo>
                  <a:cubicBezTo>
                    <a:pt x="-14466" y="176797"/>
                    <a:pt x="-2210" y="143535"/>
                    <a:pt x="20448" y="125513"/>
                  </a:cubicBezTo>
                  <a:lnTo>
                    <a:pt x="155351" y="10165"/>
                  </a:lnTo>
                  <a:cubicBezTo>
                    <a:pt x="178573" y="-9711"/>
                    <a:pt x="211835" y="-8018"/>
                    <a:pt x="242557" y="14560"/>
                  </a:cubicBezTo>
                  <a:lnTo>
                    <a:pt x="459504" y="173894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1F1CB4-D2A1-F89F-3C2C-48F5FA4FE0FE}"/>
                </a:ext>
              </a:extLst>
            </p:cNvPr>
            <p:cNvSpPr/>
            <p:nvPr/>
          </p:nvSpPr>
          <p:spPr>
            <a:xfrm flipV="1">
              <a:off x="11146965" y="3898048"/>
              <a:ext cx="470548" cy="274475"/>
            </a:xfrm>
            <a:custGeom>
              <a:avLst/>
              <a:gdLst>
                <a:gd name="connsiteX0" fmla="*/ 457483 w 470548"/>
                <a:gd name="connsiteY0" fmla="*/ 155400 h 320305"/>
                <a:gd name="connsiteX1" fmla="*/ -8142 w 470548"/>
                <a:gd name="connsiteY1" fmla="*/ 316508 h 320305"/>
                <a:gd name="connsiteX2" fmla="*/ -12738 w 470548"/>
                <a:gd name="connsiteY2" fmla="*/ 233616 h 320305"/>
                <a:gd name="connsiteX3" fmla="*/ 25805 w 470548"/>
                <a:gd name="connsiteY3" fmla="*/ 120606 h 320305"/>
                <a:gd name="connsiteX4" fmla="*/ 152240 w 470548"/>
                <a:gd name="connsiteY4" fmla="*/ 12798 h 320305"/>
                <a:gd name="connsiteX5" fmla="*/ 253920 w 470548"/>
                <a:gd name="connsiteY5" fmla="*/ 15620 h 320305"/>
                <a:gd name="connsiteX6" fmla="*/ 457483 w 470548"/>
                <a:gd name="connsiteY6" fmla="*/ 155400 h 3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48" h="320305">
                  <a:moveTo>
                    <a:pt x="457483" y="155400"/>
                  </a:moveTo>
                  <a:lnTo>
                    <a:pt x="-8142" y="316508"/>
                  </a:lnTo>
                  <a:lnTo>
                    <a:pt x="-12738" y="233616"/>
                  </a:lnTo>
                  <a:cubicBezTo>
                    <a:pt x="-15440" y="185155"/>
                    <a:pt x="-1288" y="143708"/>
                    <a:pt x="25805" y="120606"/>
                  </a:cubicBezTo>
                  <a:lnTo>
                    <a:pt x="152240" y="12798"/>
                  </a:lnTo>
                  <a:cubicBezTo>
                    <a:pt x="179333" y="-10304"/>
                    <a:pt x="217756" y="-9215"/>
                    <a:pt x="253920" y="15620"/>
                  </a:cubicBezTo>
                  <a:lnTo>
                    <a:pt x="457483" y="155400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7050C89-F724-EC8D-D204-A87CFB06D047}"/>
                </a:ext>
              </a:extLst>
            </p:cNvPr>
            <p:cNvSpPr/>
            <p:nvPr/>
          </p:nvSpPr>
          <p:spPr>
            <a:xfrm flipV="1">
              <a:off x="10095700" y="3434936"/>
              <a:ext cx="749488" cy="372823"/>
            </a:xfrm>
            <a:custGeom>
              <a:avLst/>
              <a:gdLst>
                <a:gd name="connsiteX0" fmla="*/ 612971 w 749488"/>
                <a:gd name="connsiteY0" fmla="*/ 37610 h 372823"/>
                <a:gd name="connsiteX1" fmla="*/ 612746 w 749488"/>
                <a:gd name="connsiteY1" fmla="*/ 36777 h 372823"/>
                <a:gd name="connsiteX2" fmla="*/ 613090 w 749488"/>
                <a:gd name="connsiteY2" fmla="*/ 35569 h 372823"/>
                <a:gd name="connsiteX3" fmla="*/ 672971 w 749488"/>
                <a:gd name="connsiteY3" fmla="*/ 15865 h 372823"/>
                <a:gd name="connsiteX4" fmla="*/ 672437 w 749488"/>
                <a:gd name="connsiteY4" fmla="*/ 18042 h 372823"/>
                <a:gd name="connsiteX5" fmla="*/ 539372 w 749488"/>
                <a:gd name="connsiteY5" fmla="*/ 61828 h 372823"/>
                <a:gd name="connsiteX6" fmla="*/ 538877 w 749488"/>
                <a:gd name="connsiteY6" fmla="*/ 59989 h 372823"/>
                <a:gd name="connsiteX7" fmla="*/ 595326 w 749488"/>
                <a:gd name="connsiteY7" fmla="*/ 41414 h 372823"/>
                <a:gd name="connsiteX8" fmla="*/ 595284 w 749488"/>
                <a:gd name="connsiteY8" fmla="*/ 41696 h 372823"/>
                <a:gd name="connsiteX9" fmla="*/ 595710 w 749488"/>
                <a:gd name="connsiteY9" fmla="*/ 43289 h 372823"/>
                <a:gd name="connsiteX10" fmla="*/ 633819 w 749488"/>
                <a:gd name="connsiteY10" fmla="*/ 105681 h 372823"/>
                <a:gd name="connsiteX11" fmla="*/ 629165 w 749488"/>
                <a:gd name="connsiteY11" fmla="*/ 97664 h 372823"/>
                <a:gd name="connsiteX12" fmla="*/ 629000 w 749488"/>
                <a:gd name="connsiteY12" fmla="*/ 97050 h 372823"/>
                <a:gd name="connsiteX13" fmla="*/ 684560 w 749488"/>
                <a:gd name="connsiteY13" fmla="*/ 78769 h 372823"/>
                <a:gd name="connsiteX14" fmla="*/ 692456 w 749488"/>
                <a:gd name="connsiteY14" fmla="*/ 92372 h 372823"/>
                <a:gd name="connsiteX15" fmla="*/ 689001 w 749488"/>
                <a:gd name="connsiteY15" fmla="*/ 87524 h 372823"/>
                <a:gd name="connsiteX16" fmla="*/ 559995 w 749488"/>
                <a:gd name="connsiteY16" fmla="*/ 129971 h 372823"/>
                <a:gd name="connsiteX17" fmla="*/ 555762 w 749488"/>
                <a:gd name="connsiteY17" fmla="*/ 122677 h 372823"/>
                <a:gd name="connsiteX18" fmla="*/ 555384 w 749488"/>
                <a:gd name="connsiteY18" fmla="*/ 121272 h 372823"/>
                <a:gd name="connsiteX19" fmla="*/ 612407 w 749488"/>
                <a:gd name="connsiteY19" fmla="*/ 102509 h 372823"/>
                <a:gd name="connsiteX20" fmla="*/ 617389 w 749488"/>
                <a:gd name="connsiteY20" fmla="*/ 111087 h 372823"/>
                <a:gd name="connsiteX21" fmla="*/ 585893 w 749488"/>
                <a:gd name="connsiteY21" fmla="*/ 168359 h 372823"/>
                <a:gd name="connsiteX22" fmla="*/ 582182 w 749488"/>
                <a:gd name="connsiteY22" fmla="*/ 164077 h 372823"/>
                <a:gd name="connsiteX23" fmla="*/ 640745 w 749488"/>
                <a:gd name="connsiteY23" fmla="*/ 144811 h 372823"/>
                <a:gd name="connsiteX24" fmla="*/ 644458 w 749488"/>
                <a:gd name="connsiteY24" fmla="*/ 149093 h 372823"/>
                <a:gd name="connsiteX25" fmla="*/ 56221 w 749488"/>
                <a:gd name="connsiteY25" fmla="*/ 220810 h 372823"/>
                <a:gd name="connsiteX26" fmla="*/ 56251 w 749488"/>
                <a:gd name="connsiteY26" fmla="*/ 218798 h 372823"/>
                <a:gd name="connsiteX27" fmla="*/ 519157 w 749488"/>
                <a:gd name="connsiteY27" fmla="*/ 66478 h 372823"/>
                <a:gd name="connsiteX28" fmla="*/ 519647 w 749488"/>
                <a:gd name="connsiteY28" fmla="*/ 68318 h 372823"/>
                <a:gd name="connsiteX29" fmla="*/ 74133 w 749488"/>
                <a:gd name="connsiteY29" fmla="*/ 289833 h 372823"/>
                <a:gd name="connsiteX30" fmla="*/ 72035 w 749488"/>
                <a:gd name="connsiteY30" fmla="*/ 286222 h 372823"/>
                <a:gd name="connsiteX31" fmla="*/ 70569 w 749488"/>
                <a:gd name="connsiteY31" fmla="*/ 280789 h 372823"/>
                <a:gd name="connsiteX32" fmla="*/ 535469 w 749488"/>
                <a:gd name="connsiteY32" fmla="*/ 127824 h 372823"/>
                <a:gd name="connsiteX33" fmla="*/ 535777 w 749488"/>
                <a:gd name="connsiteY33" fmla="*/ 128984 h 372823"/>
                <a:gd name="connsiteX34" fmla="*/ 537186 w 749488"/>
                <a:gd name="connsiteY34" fmla="*/ 128520 h 372823"/>
                <a:gd name="connsiteX35" fmla="*/ 541554 w 749488"/>
                <a:gd name="connsiteY35" fmla="*/ 136039 h 372823"/>
                <a:gd name="connsiteX36" fmla="*/ 100219 w 749488"/>
                <a:gd name="connsiteY36" fmla="*/ 328134 h 372823"/>
                <a:gd name="connsiteX37" fmla="*/ 96506 w 749488"/>
                <a:gd name="connsiteY37" fmla="*/ 323851 h 372823"/>
                <a:gd name="connsiteX38" fmla="*/ 563974 w 749488"/>
                <a:gd name="connsiteY38" fmla="*/ 170067 h 372823"/>
                <a:gd name="connsiteX39" fmla="*/ 567687 w 749488"/>
                <a:gd name="connsiteY39" fmla="*/ 174349 h 372823"/>
                <a:gd name="connsiteX40" fmla="*/ 137155 w 749488"/>
                <a:gd name="connsiteY40" fmla="*/ 372098 h 372823"/>
                <a:gd name="connsiteX41" fmla="*/ 231982 w 749488"/>
                <a:gd name="connsiteY41" fmla="*/ 353477 h 372823"/>
                <a:gd name="connsiteX42" fmla="*/ 422562 w 749488"/>
                <a:gd name="connsiteY42" fmla="*/ 296782 h 372823"/>
                <a:gd name="connsiteX43" fmla="*/ 611005 w 749488"/>
                <a:gd name="connsiteY43" fmla="*/ 223676 h 372823"/>
                <a:gd name="connsiteX44" fmla="*/ 699583 w 749488"/>
                <a:gd name="connsiteY44" fmla="*/ 178452 h 372823"/>
                <a:gd name="connsiteX45" fmla="*/ 746834 w 749488"/>
                <a:gd name="connsiteY45" fmla="*/ 148291 h 372823"/>
                <a:gd name="connsiteX46" fmla="*/ 712847 w 749488"/>
                <a:gd name="connsiteY46" fmla="*/ 126595 h 372823"/>
                <a:gd name="connsiteX47" fmla="*/ 660687 w 749488"/>
                <a:gd name="connsiteY47" fmla="*/ 143754 h 372823"/>
                <a:gd name="connsiteX48" fmla="*/ 656976 w 749488"/>
                <a:gd name="connsiteY48" fmla="*/ 139472 h 372823"/>
                <a:gd name="connsiteX49" fmla="*/ 712909 w 749488"/>
                <a:gd name="connsiteY49" fmla="*/ 121071 h 372823"/>
                <a:gd name="connsiteX50" fmla="*/ 703752 w 749488"/>
                <a:gd name="connsiteY50" fmla="*/ 108222 h 372823"/>
                <a:gd name="connsiteX51" fmla="*/ 714251 w 749488"/>
                <a:gd name="connsiteY51" fmla="*/ 120333 h 372823"/>
                <a:gd name="connsiteX52" fmla="*/ 749488 w 749488"/>
                <a:gd name="connsiteY52" fmla="*/ 128521 h 372823"/>
                <a:gd name="connsiteX53" fmla="*/ 728039 w 749488"/>
                <a:gd name="connsiteY53" fmla="*/ 116636 h 372823"/>
                <a:gd name="connsiteX54" fmla="*/ 697277 w 749488"/>
                <a:gd name="connsiteY54" fmla="*/ 73252 h 372823"/>
                <a:gd name="connsiteX55" fmla="*/ 685822 w 749488"/>
                <a:gd name="connsiteY55" fmla="*/ 30717 h 372823"/>
                <a:gd name="connsiteX56" fmla="*/ 683989 w 749488"/>
                <a:gd name="connsiteY56" fmla="*/ 23779 h 372823"/>
                <a:gd name="connsiteX57" fmla="*/ 690601 w 749488"/>
                <a:gd name="connsiteY57" fmla="*/ 78 h 372823"/>
                <a:gd name="connsiteX58" fmla="*/ 690513 w 749488"/>
                <a:gd name="connsiteY58" fmla="*/ 111 h 372823"/>
                <a:gd name="connsiteX59" fmla="*/ 690544 w 749488"/>
                <a:gd name="connsiteY59" fmla="*/ 0 h 372823"/>
                <a:gd name="connsiteX60" fmla="*/ 684003 w 749488"/>
                <a:gd name="connsiteY60" fmla="*/ 2479 h 372823"/>
                <a:gd name="connsiteX61" fmla="*/ 684540 w 749488"/>
                <a:gd name="connsiteY61" fmla="*/ 606 h 372823"/>
                <a:gd name="connsiteX62" fmla="*/ 613541 w 749488"/>
                <a:gd name="connsiteY62" fmla="*/ 7758 h 372823"/>
                <a:gd name="connsiteX63" fmla="*/ 546069 w 749488"/>
                <a:gd name="connsiteY63" fmla="*/ 21732 h 372823"/>
                <a:gd name="connsiteX64" fmla="*/ 546464 w 749488"/>
                <a:gd name="connsiteY64" fmla="*/ 20988 h 372823"/>
                <a:gd name="connsiteX65" fmla="*/ 528926 w 749488"/>
                <a:gd name="connsiteY65" fmla="*/ 25272 h 372823"/>
                <a:gd name="connsiteX66" fmla="*/ 528919 w 749488"/>
                <a:gd name="connsiteY66" fmla="*/ 25284 h 372823"/>
                <a:gd name="connsiteX67" fmla="*/ 512949 w 749488"/>
                <a:gd name="connsiteY67" fmla="*/ 28591 h 372823"/>
                <a:gd name="connsiteX68" fmla="*/ 317611 w 749488"/>
                <a:gd name="connsiteY68" fmla="*/ 85908 h 372823"/>
                <a:gd name="connsiteX69" fmla="*/ 135014 w 749488"/>
                <a:gd name="connsiteY69" fmla="*/ 156352 h 372823"/>
                <a:gd name="connsiteX70" fmla="*/ 73319 w 749488"/>
                <a:gd name="connsiteY70" fmla="*/ 186816 h 372823"/>
                <a:gd name="connsiteX71" fmla="*/ 60125 w 749488"/>
                <a:gd name="connsiteY71" fmla="*/ 197730 h 372823"/>
                <a:gd name="connsiteX72" fmla="*/ 60801 w 749488"/>
                <a:gd name="connsiteY72" fmla="*/ 195769 h 372823"/>
                <a:gd name="connsiteX73" fmla="*/ 41973 w 749488"/>
                <a:gd name="connsiteY73" fmla="*/ 210107 h 372823"/>
                <a:gd name="connsiteX74" fmla="*/ 41670 w 749488"/>
                <a:gd name="connsiteY74" fmla="*/ 212996 h 372823"/>
                <a:gd name="connsiteX75" fmla="*/ 20392 w 749488"/>
                <a:gd name="connsiteY75" fmla="*/ 230598 h 372823"/>
                <a:gd name="connsiteX76" fmla="*/ 40518 w 749488"/>
                <a:gd name="connsiteY76" fmla="*/ 223975 h 372823"/>
                <a:gd name="connsiteX77" fmla="*/ 40301 w 749488"/>
                <a:gd name="connsiteY77" fmla="*/ 226049 h 372823"/>
                <a:gd name="connsiteX78" fmla="*/ 20410 w 749488"/>
                <a:gd name="connsiteY78" fmla="*/ 232594 h 372823"/>
                <a:gd name="connsiteX79" fmla="*/ 18595 w 749488"/>
                <a:gd name="connsiteY79" fmla="*/ 234632 h 372823"/>
                <a:gd name="connsiteX80" fmla="*/ 1380 w 749488"/>
                <a:gd name="connsiteY80" fmla="*/ 290186 h 372823"/>
                <a:gd name="connsiteX81" fmla="*/ 5049 w 749488"/>
                <a:gd name="connsiteY81" fmla="*/ 302347 h 372823"/>
                <a:gd name="connsiteX82" fmla="*/ 46857 w 749488"/>
                <a:gd name="connsiteY82" fmla="*/ 288591 h 372823"/>
                <a:gd name="connsiteX83" fmla="*/ 49231 w 749488"/>
                <a:gd name="connsiteY83" fmla="*/ 298027 h 372823"/>
                <a:gd name="connsiteX84" fmla="*/ 5017 w 749488"/>
                <a:gd name="connsiteY84" fmla="*/ 312574 h 372823"/>
                <a:gd name="connsiteX85" fmla="*/ 29127 w 749488"/>
                <a:gd name="connsiteY85" fmla="*/ 346017 h 372823"/>
                <a:gd name="connsiteX86" fmla="*/ 80776 w 749488"/>
                <a:gd name="connsiteY86" fmla="*/ 329026 h 372823"/>
                <a:gd name="connsiteX87" fmla="*/ 84489 w 749488"/>
                <a:gd name="connsiteY87" fmla="*/ 333308 h 372823"/>
                <a:gd name="connsiteX88" fmla="*/ 29064 w 749488"/>
                <a:gd name="connsiteY88" fmla="*/ 351542 h 372823"/>
                <a:gd name="connsiteX89" fmla="*/ 50796 w 749488"/>
                <a:gd name="connsiteY89" fmla="*/ 363703 h 372823"/>
                <a:gd name="connsiteX90" fmla="*/ 137155 w 749488"/>
                <a:gd name="connsiteY90" fmla="*/ 372098 h 3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49488" h="372823">
                  <a:moveTo>
                    <a:pt x="612971" y="37610"/>
                  </a:moveTo>
                  <a:lnTo>
                    <a:pt x="612746" y="36777"/>
                  </a:lnTo>
                  <a:lnTo>
                    <a:pt x="613090" y="35569"/>
                  </a:lnTo>
                  <a:lnTo>
                    <a:pt x="672971" y="15865"/>
                  </a:lnTo>
                  <a:lnTo>
                    <a:pt x="672437" y="18042"/>
                  </a:lnTo>
                  <a:close/>
                  <a:moveTo>
                    <a:pt x="539372" y="61828"/>
                  </a:moveTo>
                  <a:lnTo>
                    <a:pt x="538877" y="59989"/>
                  </a:lnTo>
                  <a:lnTo>
                    <a:pt x="595326" y="41414"/>
                  </a:lnTo>
                  <a:lnTo>
                    <a:pt x="595284" y="41696"/>
                  </a:lnTo>
                  <a:lnTo>
                    <a:pt x="595710" y="43289"/>
                  </a:lnTo>
                  <a:close/>
                  <a:moveTo>
                    <a:pt x="633819" y="105681"/>
                  </a:moveTo>
                  <a:lnTo>
                    <a:pt x="629165" y="97664"/>
                  </a:lnTo>
                  <a:lnTo>
                    <a:pt x="629000" y="97050"/>
                  </a:lnTo>
                  <a:lnTo>
                    <a:pt x="684560" y="78769"/>
                  </a:lnTo>
                  <a:lnTo>
                    <a:pt x="692456" y="92372"/>
                  </a:lnTo>
                  <a:lnTo>
                    <a:pt x="689001" y="87524"/>
                  </a:lnTo>
                  <a:close/>
                  <a:moveTo>
                    <a:pt x="559995" y="129971"/>
                  </a:moveTo>
                  <a:lnTo>
                    <a:pt x="555762" y="122677"/>
                  </a:lnTo>
                  <a:lnTo>
                    <a:pt x="555384" y="121272"/>
                  </a:lnTo>
                  <a:lnTo>
                    <a:pt x="612407" y="102509"/>
                  </a:lnTo>
                  <a:lnTo>
                    <a:pt x="617389" y="111087"/>
                  </a:lnTo>
                  <a:close/>
                  <a:moveTo>
                    <a:pt x="585893" y="168359"/>
                  </a:moveTo>
                  <a:lnTo>
                    <a:pt x="582182" y="164077"/>
                  </a:lnTo>
                  <a:lnTo>
                    <a:pt x="640745" y="144811"/>
                  </a:lnTo>
                  <a:lnTo>
                    <a:pt x="644458" y="149093"/>
                  </a:lnTo>
                  <a:close/>
                  <a:moveTo>
                    <a:pt x="56221" y="220810"/>
                  </a:moveTo>
                  <a:lnTo>
                    <a:pt x="56251" y="218798"/>
                  </a:lnTo>
                  <a:lnTo>
                    <a:pt x="519157" y="66478"/>
                  </a:lnTo>
                  <a:lnTo>
                    <a:pt x="519647" y="68318"/>
                  </a:lnTo>
                  <a:close/>
                  <a:moveTo>
                    <a:pt x="74133" y="289833"/>
                  </a:moveTo>
                  <a:lnTo>
                    <a:pt x="72035" y="286222"/>
                  </a:lnTo>
                  <a:lnTo>
                    <a:pt x="70569" y="280789"/>
                  </a:lnTo>
                  <a:lnTo>
                    <a:pt x="535469" y="127824"/>
                  </a:lnTo>
                  <a:lnTo>
                    <a:pt x="535777" y="128984"/>
                  </a:lnTo>
                  <a:lnTo>
                    <a:pt x="537186" y="128520"/>
                  </a:lnTo>
                  <a:lnTo>
                    <a:pt x="541554" y="136039"/>
                  </a:lnTo>
                  <a:close/>
                  <a:moveTo>
                    <a:pt x="100219" y="328134"/>
                  </a:moveTo>
                  <a:lnTo>
                    <a:pt x="96506" y="323851"/>
                  </a:lnTo>
                  <a:lnTo>
                    <a:pt x="563974" y="170067"/>
                  </a:lnTo>
                  <a:lnTo>
                    <a:pt x="567687" y="174349"/>
                  </a:lnTo>
                  <a:close/>
                  <a:moveTo>
                    <a:pt x="137155" y="372098"/>
                  </a:moveTo>
                  <a:cubicBezTo>
                    <a:pt x="170296" y="370025"/>
                    <a:pt x="201018" y="361491"/>
                    <a:pt x="231982" y="353477"/>
                  </a:cubicBezTo>
                  <a:cubicBezTo>
                    <a:pt x="296449" y="336755"/>
                    <a:pt x="360231" y="318410"/>
                    <a:pt x="422562" y="296782"/>
                  </a:cubicBezTo>
                  <a:cubicBezTo>
                    <a:pt x="486465" y="274637"/>
                    <a:pt x="548876" y="249450"/>
                    <a:pt x="611005" y="223676"/>
                  </a:cubicBezTo>
                  <a:cubicBezTo>
                    <a:pt x="641808" y="210894"/>
                    <a:pt x="671320" y="195796"/>
                    <a:pt x="699583" y="178452"/>
                  </a:cubicBezTo>
                  <a:cubicBezTo>
                    <a:pt x="715508" y="168675"/>
                    <a:pt x="731151" y="158414"/>
                    <a:pt x="746834" y="148291"/>
                  </a:cubicBezTo>
                  <a:cubicBezTo>
                    <a:pt x="736675" y="144146"/>
                    <a:pt x="724337" y="137409"/>
                    <a:pt x="712847" y="126595"/>
                  </a:cubicBezTo>
                  <a:lnTo>
                    <a:pt x="660687" y="143754"/>
                  </a:lnTo>
                  <a:lnTo>
                    <a:pt x="656976" y="139472"/>
                  </a:lnTo>
                  <a:lnTo>
                    <a:pt x="712909" y="121071"/>
                  </a:lnTo>
                  <a:lnTo>
                    <a:pt x="703752" y="108222"/>
                  </a:lnTo>
                  <a:lnTo>
                    <a:pt x="714251" y="120333"/>
                  </a:lnTo>
                  <a:cubicBezTo>
                    <a:pt x="729128" y="133772"/>
                    <a:pt x="740699" y="135465"/>
                    <a:pt x="749488" y="128521"/>
                  </a:cubicBezTo>
                  <a:cubicBezTo>
                    <a:pt x="743198" y="127381"/>
                    <a:pt x="735901" y="123753"/>
                    <a:pt x="728039" y="116636"/>
                  </a:cubicBezTo>
                  <a:cubicBezTo>
                    <a:pt x="716146" y="105857"/>
                    <a:pt x="705260" y="90068"/>
                    <a:pt x="697277" y="73252"/>
                  </a:cubicBezTo>
                  <a:lnTo>
                    <a:pt x="685822" y="30717"/>
                  </a:lnTo>
                  <a:lnTo>
                    <a:pt x="683989" y="23779"/>
                  </a:lnTo>
                  <a:cubicBezTo>
                    <a:pt x="683747" y="12585"/>
                    <a:pt x="686125" y="4500"/>
                    <a:pt x="690601" y="78"/>
                  </a:cubicBezTo>
                  <a:lnTo>
                    <a:pt x="690513" y="111"/>
                  </a:lnTo>
                  <a:lnTo>
                    <a:pt x="690544" y="0"/>
                  </a:lnTo>
                  <a:lnTo>
                    <a:pt x="684003" y="2479"/>
                  </a:lnTo>
                  <a:lnTo>
                    <a:pt x="684540" y="606"/>
                  </a:lnTo>
                  <a:cubicBezTo>
                    <a:pt x="660793" y="2749"/>
                    <a:pt x="637006" y="4752"/>
                    <a:pt x="613541" y="7758"/>
                  </a:cubicBezTo>
                  <a:lnTo>
                    <a:pt x="546069" y="21732"/>
                  </a:lnTo>
                  <a:lnTo>
                    <a:pt x="546464" y="20988"/>
                  </a:lnTo>
                  <a:cubicBezTo>
                    <a:pt x="540578" y="22335"/>
                    <a:pt x="534732" y="23787"/>
                    <a:pt x="528926" y="25272"/>
                  </a:cubicBezTo>
                  <a:lnTo>
                    <a:pt x="528919" y="25284"/>
                  </a:lnTo>
                  <a:lnTo>
                    <a:pt x="512949" y="28591"/>
                  </a:lnTo>
                  <a:cubicBezTo>
                    <a:pt x="447232" y="46350"/>
                    <a:pt x="381716" y="64453"/>
                    <a:pt x="317611" y="85908"/>
                  </a:cubicBezTo>
                  <a:cubicBezTo>
                    <a:pt x="255483" y="106740"/>
                    <a:pt x="194886" y="130856"/>
                    <a:pt x="135014" y="156352"/>
                  </a:cubicBezTo>
                  <a:cubicBezTo>
                    <a:pt x="113707" y="165404"/>
                    <a:pt x="92782" y="175000"/>
                    <a:pt x="73319" y="186816"/>
                  </a:cubicBezTo>
                  <a:lnTo>
                    <a:pt x="60125" y="197730"/>
                  </a:lnTo>
                  <a:lnTo>
                    <a:pt x="60801" y="195769"/>
                  </a:lnTo>
                  <a:cubicBezTo>
                    <a:pt x="54310" y="200226"/>
                    <a:pt x="48021" y="204994"/>
                    <a:pt x="41973" y="210107"/>
                  </a:cubicBezTo>
                  <a:lnTo>
                    <a:pt x="41670" y="212996"/>
                  </a:lnTo>
                  <a:lnTo>
                    <a:pt x="20392" y="230598"/>
                  </a:lnTo>
                  <a:lnTo>
                    <a:pt x="40518" y="223975"/>
                  </a:lnTo>
                  <a:lnTo>
                    <a:pt x="40301" y="226049"/>
                  </a:lnTo>
                  <a:lnTo>
                    <a:pt x="20410" y="232594"/>
                  </a:lnTo>
                  <a:cubicBezTo>
                    <a:pt x="19805" y="233285"/>
                    <a:pt x="19200" y="233907"/>
                    <a:pt x="18595" y="234632"/>
                  </a:cubicBezTo>
                  <a:cubicBezTo>
                    <a:pt x="6500" y="249073"/>
                    <a:pt x="-3821" y="265346"/>
                    <a:pt x="1380" y="290186"/>
                  </a:cubicBezTo>
                  <a:cubicBezTo>
                    <a:pt x="2227" y="294332"/>
                    <a:pt x="3476" y="298374"/>
                    <a:pt x="5049" y="302347"/>
                  </a:cubicBezTo>
                  <a:lnTo>
                    <a:pt x="46857" y="288591"/>
                  </a:lnTo>
                  <a:lnTo>
                    <a:pt x="49231" y="298027"/>
                  </a:lnTo>
                  <a:lnTo>
                    <a:pt x="5017" y="312574"/>
                  </a:lnTo>
                  <a:cubicBezTo>
                    <a:pt x="10137" y="325599"/>
                    <a:pt x="18725" y="337415"/>
                    <a:pt x="29127" y="346017"/>
                  </a:cubicBezTo>
                  <a:lnTo>
                    <a:pt x="80776" y="329026"/>
                  </a:lnTo>
                  <a:lnTo>
                    <a:pt x="84489" y="333308"/>
                  </a:lnTo>
                  <a:lnTo>
                    <a:pt x="29064" y="351542"/>
                  </a:lnTo>
                  <a:cubicBezTo>
                    <a:pt x="35717" y="357070"/>
                    <a:pt x="43095" y="361319"/>
                    <a:pt x="50796" y="363703"/>
                  </a:cubicBezTo>
                  <a:cubicBezTo>
                    <a:pt x="79905" y="372996"/>
                    <a:pt x="109780" y="373826"/>
                    <a:pt x="137155" y="372098"/>
                  </a:cubicBezTo>
                  <a:close/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1046AEC-8D32-261F-3C99-AFF647701500}"/>
              </a:ext>
            </a:extLst>
          </p:cNvPr>
          <p:cNvGrpSpPr/>
          <p:nvPr/>
        </p:nvGrpSpPr>
        <p:grpSpPr>
          <a:xfrm rot="12600000" flipH="1" flipV="1">
            <a:off x="6125005" y="4627184"/>
            <a:ext cx="1843046" cy="824678"/>
            <a:chOff x="9719648" y="3325201"/>
            <a:chExt cx="1981397" cy="886584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EE68C5-55AF-0C4E-6700-64013AF2A149}"/>
                </a:ext>
              </a:extLst>
            </p:cNvPr>
            <p:cNvSpPr/>
            <p:nvPr/>
          </p:nvSpPr>
          <p:spPr>
            <a:xfrm flipV="1">
              <a:off x="9719648" y="3325201"/>
              <a:ext cx="418034" cy="185637"/>
            </a:xfrm>
            <a:custGeom>
              <a:avLst/>
              <a:gdLst>
                <a:gd name="connsiteX0" fmla="*/ 391954 w 418034"/>
                <a:gd name="connsiteY0" fmla="*/ 40085 h 185637"/>
                <a:gd name="connsiteX1" fmla="*/ -10333 w 418034"/>
                <a:gd name="connsiteY1" fmla="*/ 180139 h 185637"/>
                <a:gd name="connsiteX2" fmla="*/ 374173 w 418034"/>
                <a:gd name="connsiteY2" fmla="*/ -3216 h 185637"/>
                <a:gd name="connsiteX3" fmla="*/ 405419 w 418034"/>
                <a:gd name="connsiteY3" fmla="*/ 7871 h 185637"/>
                <a:gd name="connsiteX4" fmla="*/ 394332 w 418034"/>
                <a:gd name="connsiteY4" fmla="*/ 39117 h 185637"/>
                <a:gd name="connsiteX5" fmla="*/ 391954 w 418034"/>
                <a:gd name="connsiteY5" fmla="*/ 40085 h 18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34" h="185637">
                  <a:moveTo>
                    <a:pt x="391954" y="40085"/>
                  </a:moveTo>
                  <a:lnTo>
                    <a:pt x="-10333" y="180139"/>
                  </a:lnTo>
                  <a:lnTo>
                    <a:pt x="374173" y="-3216"/>
                  </a:lnTo>
                  <a:cubicBezTo>
                    <a:pt x="385865" y="-8780"/>
                    <a:pt x="399856" y="-3821"/>
                    <a:pt x="405419" y="7871"/>
                  </a:cubicBezTo>
                  <a:cubicBezTo>
                    <a:pt x="410983" y="19563"/>
                    <a:pt x="406024" y="33553"/>
                    <a:pt x="394332" y="39117"/>
                  </a:cubicBezTo>
                  <a:cubicBezTo>
                    <a:pt x="393566" y="39480"/>
                    <a:pt x="392760" y="39802"/>
                    <a:pt x="391954" y="4008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323A1D4-E998-C9B5-F63B-619FD9158F58}"/>
                </a:ext>
              </a:extLst>
            </p:cNvPr>
            <p:cNvSpPr/>
            <p:nvPr/>
          </p:nvSpPr>
          <p:spPr>
            <a:xfrm flipV="1">
              <a:off x="11180473" y="3854697"/>
              <a:ext cx="520572" cy="139680"/>
            </a:xfrm>
            <a:custGeom>
              <a:avLst/>
              <a:gdLst>
                <a:gd name="connsiteX0" fmla="*/ 456910 w 520572"/>
                <a:gd name="connsiteY0" fmla="*/ -4077 h 163003"/>
                <a:gd name="connsiteX1" fmla="*/ -13191 w 520572"/>
                <a:gd name="connsiteY1" fmla="*/ 158926 h 163003"/>
                <a:gd name="connsiteX2" fmla="*/ 488316 w 520572"/>
                <a:gd name="connsiteY2" fmla="*/ 118205 h 163003"/>
                <a:gd name="connsiteX3" fmla="*/ 490332 w 520572"/>
                <a:gd name="connsiteY3" fmla="*/ 117198 h 163003"/>
                <a:gd name="connsiteX4" fmla="*/ 490413 w 520572"/>
                <a:gd name="connsiteY4" fmla="*/ 36442 h 163003"/>
                <a:gd name="connsiteX5" fmla="*/ 456910 w 520572"/>
                <a:gd name="connsiteY5" fmla="*/ -4077 h 1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72" h="163003">
                  <a:moveTo>
                    <a:pt x="456910" y="-4077"/>
                  </a:moveTo>
                  <a:lnTo>
                    <a:pt x="-13191" y="158926"/>
                  </a:lnTo>
                  <a:lnTo>
                    <a:pt x="488316" y="118205"/>
                  </a:lnTo>
                  <a:lnTo>
                    <a:pt x="490332" y="117198"/>
                  </a:lnTo>
                  <a:cubicBezTo>
                    <a:pt x="513031" y="106151"/>
                    <a:pt x="513072" y="63777"/>
                    <a:pt x="490413" y="36442"/>
                  </a:cubicBezTo>
                  <a:lnTo>
                    <a:pt x="456910" y="-4077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DB87045-ED31-241D-30FC-F6E113A0E65D}"/>
                </a:ext>
              </a:extLst>
            </p:cNvPr>
            <p:cNvSpPr/>
            <p:nvPr/>
          </p:nvSpPr>
          <p:spPr>
            <a:xfrm flipV="1">
              <a:off x="11174546" y="3779698"/>
              <a:ext cx="521709" cy="190328"/>
            </a:xfrm>
            <a:custGeom>
              <a:avLst/>
              <a:gdLst>
                <a:gd name="connsiteX0" fmla="*/ 460913 w 521709"/>
                <a:gd name="connsiteY0" fmla="*/ -4229 h 222108"/>
                <a:gd name="connsiteX1" fmla="*/ -13179 w 521709"/>
                <a:gd name="connsiteY1" fmla="*/ 152565 h 222108"/>
                <a:gd name="connsiteX2" fmla="*/ 60763 w 521709"/>
                <a:gd name="connsiteY2" fmla="*/ 217880 h 222108"/>
                <a:gd name="connsiteX3" fmla="*/ 494255 w 521709"/>
                <a:gd name="connsiteY3" fmla="*/ 93702 h 222108"/>
                <a:gd name="connsiteX4" fmla="*/ 496351 w 521709"/>
                <a:gd name="connsiteY4" fmla="*/ 36774 h 222108"/>
                <a:gd name="connsiteX5" fmla="*/ 460913 w 521709"/>
                <a:gd name="connsiteY5" fmla="*/ -4229 h 2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709" h="222108">
                  <a:moveTo>
                    <a:pt x="460913" y="-4229"/>
                  </a:moveTo>
                  <a:lnTo>
                    <a:pt x="-13179" y="152565"/>
                  </a:lnTo>
                  <a:lnTo>
                    <a:pt x="60763" y="217880"/>
                  </a:lnTo>
                  <a:lnTo>
                    <a:pt x="494255" y="93702"/>
                  </a:lnTo>
                  <a:cubicBezTo>
                    <a:pt x="512317" y="88501"/>
                    <a:pt x="513486" y="56610"/>
                    <a:pt x="496351" y="36774"/>
                  </a:cubicBezTo>
                  <a:lnTo>
                    <a:pt x="460913" y="-4229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91626F4-86FC-3281-0BCD-4171185C6F45}"/>
                </a:ext>
              </a:extLst>
            </p:cNvPr>
            <p:cNvSpPr/>
            <p:nvPr/>
          </p:nvSpPr>
          <p:spPr>
            <a:xfrm flipV="1">
              <a:off x="11154710" y="3891271"/>
              <a:ext cx="485985" cy="319122"/>
            </a:xfrm>
            <a:custGeom>
              <a:avLst/>
              <a:gdLst>
                <a:gd name="connsiteX0" fmla="*/ 472887 w 485985"/>
                <a:gd name="connsiteY0" fmla="*/ 196004 h 372407"/>
                <a:gd name="connsiteX1" fmla="*/ -13098 w 485985"/>
                <a:gd name="connsiteY1" fmla="*/ 368643 h 372407"/>
                <a:gd name="connsiteX2" fmla="*/ 344436 w 485985"/>
                <a:gd name="connsiteY2" fmla="*/ 4456 h 372407"/>
                <a:gd name="connsiteX3" fmla="*/ 370884 w 485985"/>
                <a:gd name="connsiteY3" fmla="*/ -2398 h 372407"/>
                <a:gd name="connsiteX4" fmla="*/ 438295 w 485985"/>
                <a:gd name="connsiteY4" fmla="*/ 55982 h 372407"/>
                <a:gd name="connsiteX5" fmla="*/ 472887 w 485985"/>
                <a:gd name="connsiteY5" fmla="*/ 196004 h 3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85" h="372407">
                  <a:moveTo>
                    <a:pt x="472887" y="196004"/>
                  </a:moveTo>
                  <a:lnTo>
                    <a:pt x="-13098" y="368643"/>
                  </a:lnTo>
                  <a:lnTo>
                    <a:pt x="344436" y="4456"/>
                  </a:lnTo>
                  <a:lnTo>
                    <a:pt x="370884" y="-2398"/>
                  </a:lnTo>
                  <a:cubicBezTo>
                    <a:pt x="396848" y="-10340"/>
                    <a:pt x="428780" y="17277"/>
                    <a:pt x="438295" y="55982"/>
                  </a:cubicBezTo>
                  <a:lnTo>
                    <a:pt x="472887" y="196004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FEF67FA-3F2A-5DE7-854A-3DDE1E342C72}"/>
                </a:ext>
              </a:extLst>
            </p:cNvPr>
            <p:cNvSpPr/>
            <p:nvPr/>
          </p:nvSpPr>
          <p:spPr>
            <a:xfrm flipV="1">
              <a:off x="11157330" y="3920548"/>
              <a:ext cx="469052" cy="284150"/>
            </a:xfrm>
            <a:custGeom>
              <a:avLst/>
              <a:gdLst>
                <a:gd name="connsiteX0" fmla="*/ 455967 w 469052"/>
                <a:gd name="connsiteY0" fmla="*/ 176561 h 331595"/>
                <a:gd name="connsiteX1" fmla="*/ -13086 w 469052"/>
                <a:gd name="connsiteY1" fmla="*/ 327873 h 331595"/>
                <a:gd name="connsiteX2" fmla="*/ 5218 w 469052"/>
                <a:gd name="connsiteY2" fmla="*/ 128060 h 331595"/>
                <a:gd name="connsiteX3" fmla="*/ 341828 w 469052"/>
                <a:gd name="connsiteY3" fmla="*/ -1198 h 331595"/>
                <a:gd name="connsiteX4" fmla="*/ 426656 w 469052"/>
                <a:gd name="connsiteY4" fmla="*/ 67463 h 331595"/>
                <a:gd name="connsiteX5" fmla="*/ 455967 w 469052"/>
                <a:gd name="connsiteY5" fmla="*/ 176561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052" h="331595">
                  <a:moveTo>
                    <a:pt x="455967" y="176561"/>
                  </a:moveTo>
                  <a:lnTo>
                    <a:pt x="-13086" y="327873"/>
                  </a:lnTo>
                  <a:lnTo>
                    <a:pt x="5218" y="128060"/>
                  </a:lnTo>
                  <a:lnTo>
                    <a:pt x="341828" y="-1198"/>
                  </a:lnTo>
                  <a:cubicBezTo>
                    <a:pt x="373316" y="-13293"/>
                    <a:pt x="413714" y="19445"/>
                    <a:pt x="426656" y="67463"/>
                  </a:cubicBezTo>
                  <a:lnTo>
                    <a:pt x="455967" y="176561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11D5F62-5B84-7622-3FAE-74DFF298C880}"/>
                </a:ext>
              </a:extLst>
            </p:cNvPr>
            <p:cNvSpPr/>
            <p:nvPr/>
          </p:nvSpPr>
          <p:spPr>
            <a:xfrm flipV="1">
              <a:off x="10788069" y="3672651"/>
              <a:ext cx="866178" cy="379614"/>
            </a:xfrm>
            <a:custGeom>
              <a:avLst/>
              <a:gdLst>
                <a:gd name="connsiteX0" fmla="*/ 829103 w 866178"/>
                <a:gd name="connsiteY0" fmla="*/ 110871 h 442999"/>
                <a:gd name="connsiteX1" fmla="*/ 470036 w 866178"/>
                <a:gd name="connsiteY1" fmla="*/ 237065 h 442999"/>
                <a:gd name="connsiteX2" fmla="*/ 279295 w 866178"/>
                <a:gd name="connsiteY2" fmla="*/ 317095 h 442999"/>
                <a:gd name="connsiteX3" fmla="*/ 92182 w 866178"/>
                <a:gd name="connsiteY3" fmla="*/ 411720 h 442999"/>
                <a:gd name="connsiteX4" fmla="*/ 55291 w 866178"/>
                <a:gd name="connsiteY4" fmla="*/ 438692 h 442999"/>
                <a:gd name="connsiteX5" fmla="*/ -4177 w 866178"/>
                <a:gd name="connsiteY5" fmla="*/ 370273 h 442999"/>
                <a:gd name="connsiteX6" fmla="*/ -7079 w 866178"/>
                <a:gd name="connsiteY6" fmla="*/ 287058 h 442999"/>
                <a:gd name="connsiteX7" fmla="*/ 25860 w 866178"/>
                <a:gd name="connsiteY7" fmla="*/ 283349 h 442999"/>
                <a:gd name="connsiteX8" fmla="*/ 227850 w 866178"/>
                <a:gd name="connsiteY8" fmla="*/ 227832 h 442999"/>
                <a:gd name="connsiteX9" fmla="*/ 612356 w 866178"/>
                <a:gd name="connsiteY9" fmla="*/ 79101 h 442999"/>
                <a:gd name="connsiteX10" fmla="*/ 777497 w 866178"/>
                <a:gd name="connsiteY10" fmla="*/ 2256 h 442999"/>
                <a:gd name="connsiteX11" fmla="*/ 811524 w 866178"/>
                <a:gd name="connsiteY11" fmla="*/ -1695 h 442999"/>
                <a:gd name="connsiteX12" fmla="*/ 844746 w 866178"/>
                <a:gd name="connsiteY12" fmla="*/ 32374 h 442999"/>
                <a:gd name="connsiteX13" fmla="*/ 829103 w 866178"/>
                <a:gd name="connsiteY13" fmla="*/ 110871 h 4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78" h="442999">
                  <a:moveTo>
                    <a:pt x="829103" y="110871"/>
                  </a:moveTo>
                  <a:cubicBezTo>
                    <a:pt x="706538" y="144859"/>
                    <a:pt x="587803" y="190256"/>
                    <a:pt x="470036" y="237065"/>
                  </a:cubicBezTo>
                  <a:cubicBezTo>
                    <a:pt x="405932" y="262505"/>
                    <a:pt x="342512" y="289518"/>
                    <a:pt x="279295" y="317095"/>
                  </a:cubicBezTo>
                  <a:cubicBezTo>
                    <a:pt x="215351" y="344994"/>
                    <a:pt x="150320" y="371160"/>
                    <a:pt x="92182" y="411720"/>
                  </a:cubicBezTo>
                  <a:cubicBezTo>
                    <a:pt x="79724" y="420388"/>
                    <a:pt x="67508" y="429500"/>
                    <a:pt x="55291" y="438692"/>
                  </a:cubicBezTo>
                  <a:cubicBezTo>
                    <a:pt x="36584" y="429822"/>
                    <a:pt x="10378" y="410671"/>
                    <a:pt x="-4177" y="370273"/>
                  </a:cubicBezTo>
                  <a:cubicBezTo>
                    <a:pt x="-16635" y="335681"/>
                    <a:pt x="-13530" y="307741"/>
                    <a:pt x="-7079" y="287058"/>
                  </a:cubicBezTo>
                  <a:cubicBezTo>
                    <a:pt x="3927" y="285889"/>
                    <a:pt x="14934" y="284720"/>
                    <a:pt x="25860" y="283349"/>
                  </a:cubicBezTo>
                  <a:cubicBezTo>
                    <a:pt x="96536" y="274439"/>
                    <a:pt x="161931" y="250974"/>
                    <a:pt x="227850" y="227832"/>
                  </a:cubicBezTo>
                  <a:cubicBezTo>
                    <a:pt x="357591" y="182273"/>
                    <a:pt x="486204" y="133772"/>
                    <a:pt x="612356" y="79101"/>
                  </a:cubicBezTo>
                  <a:cubicBezTo>
                    <a:pt x="668035" y="54991"/>
                    <a:pt x="723391" y="30035"/>
                    <a:pt x="777497" y="2256"/>
                  </a:cubicBezTo>
                  <a:cubicBezTo>
                    <a:pt x="788059" y="-3146"/>
                    <a:pt x="798220" y="-7178"/>
                    <a:pt x="811524" y="-1695"/>
                  </a:cubicBezTo>
                  <a:cubicBezTo>
                    <a:pt x="824507" y="3668"/>
                    <a:pt x="836884" y="16327"/>
                    <a:pt x="844746" y="32374"/>
                  </a:cubicBezTo>
                  <a:cubicBezTo>
                    <a:pt x="861195" y="66039"/>
                    <a:pt x="853454" y="104138"/>
                    <a:pt x="829103" y="110871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07273C4-471F-2BB0-5D4D-48F650B67E03}"/>
                </a:ext>
              </a:extLst>
            </p:cNvPr>
            <p:cNvSpPr/>
            <p:nvPr/>
          </p:nvSpPr>
          <p:spPr>
            <a:xfrm flipV="1">
              <a:off x="11166765" y="3683061"/>
              <a:ext cx="482477" cy="297729"/>
            </a:xfrm>
            <a:custGeom>
              <a:avLst/>
              <a:gdLst>
                <a:gd name="connsiteX0" fmla="*/ 469357 w 482477"/>
                <a:gd name="connsiteY0" fmla="*/ 13123 h 347441"/>
                <a:gd name="connsiteX1" fmla="*/ 454440 w 482477"/>
                <a:gd name="connsiteY1" fmla="*/ -4375 h 347441"/>
                <a:gd name="connsiteX2" fmla="*/ -13121 w 482477"/>
                <a:gd name="connsiteY2" fmla="*/ 192052 h 347441"/>
                <a:gd name="connsiteX3" fmla="*/ 144883 w 482477"/>
                <a:gd name="connsiteY3" fmla="*/ 306150 h 347441"/>
                <a:gd name="connsiteX4" fmla="*/ 190281 w 482477"/>
                <a:gd name="connsiteY4" fmla="*/ 324413 h 347441"/>
                <a:gd name="connsiteX5" fmla="*/ 390335 w 482477"/>
                <a:gd name="connsiteY5" fmla="*/ 342839 h 347441"/>
                <a:gd name="connsiteX6" fmla="*/ 448352 w 482477"/>
                <a:gd name="connsiteY6" fmla="*/ 279500 h 347441"/>
                <a:gd name="connsiteX7" fmla="*/ 469357 w 482477"/>
                <a:gd name="connsiteY7" fmla="*/ 13123 h 34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77" h="347441">
                  <a:moveTo>
                    <a:pt x="469357" y="13123"/>
                  </a:moveTo>
                  <a:lnTo>
                    <a:pt x="454440" y="-4375"/>
                  </a:lnTo>
                  <a:lnTo>
                    <a:pt x="-13121" y="192052"/>
                  </a:lnTo>
                  <a:lnTo>
                    <a:pt x="144883" y="306150"/>
                  </a:lnTo>
                  <a:cubicBezTo>
                    <a:pt x="159639" y="316834"/>
                    <a:pt x="175242" y="323123"/>
                    <a:pt x="190281" y="324413"/>
                  </a:cubicBezTo>
                  <a:lnTo>
                    <a:pt x="390335" y="342839"/>
                  </a:lnTo>
                  <a:cubicBezTo>
                    <a:pt x="422186" y="345782"/>
                    <a:pt x="445852" y="319979"/>
                    <a:pt x="448352" y="279500"/>
                  </a:cubicBezTo>
                  <a:lnTo>
                    <a:pt x="469357" y="13123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E163A52-CDF3-8744-BEA1-246F0975C815}"/>
                </a:ext>
              </a:extLst>
            </p:cNvPr>
            <p:cNvSpPr/>
            <p:nvPr/>
          </p:nvSpPr>
          <p:spPr>
            <a:xfrm flipV="1">
              <a:off x="11166765" y="3701353"/>
              <a:ext cx="467560" cy="279438"/>
            </a:xfrm>
            <a:custGeom>
              <a:avLst/>
              <a:gdLst>
                <a:gd name="connsiteX0" fmla="*/ 454456 w 467560"/>
                <a:gd name="connsiteY0" fmla="*/ -4345 h 326096"/>
                <a:gd name="connsiteX1" fmla="*/ -13104 w 467560"/>
                <a:gd name="connsiteY1" fmla="*/ 192082 h 326096"/>
                <a:gd name="connsiteX2" fmla="*/ 130506 w 467560"/>
                <a:gd name="connsiteY2" fmla="*/ 279449 h 326096"/>
                <a:gd name="connsiteX3" fmla="*/ 200013 w 467560"/>
                <a:gd name="connsiteY3" fmla="*/ 304366 h 326096"/>
                <a:gd name="connsiteX4" fmla="*/ 356928 w 467560"/>
                <a:gd name="connsiteY4" fmla="*/ 321339 h 326096"/>
                <a:gd name="connsiteX5" fmla="*/ 438006 w 467560"/>
                <a:gd name="connsiteY5" fmla="*/ 242680 h 326096"/>
                <a:gd name="connsiteX6" fmla="*/ 454456 w 467560"/>
                <a:gd name="connsiteY6" fmla="*/ -4345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560" h="326096">
                  <a:moveTo>
                    <a:pt x="454456" y="-4345"/>
                  </a:moveTo>
                  <a:lnTo>
                    <a:pt x="-13104" y="192082"/>
                  </a:lnTo>
                  <a:lnTo>
                    <a:pt x="130506" y="279449"/>
                  </a:lnTo>
                  <a:cubicBezTo>
                    <a:pt x="153446" y="293399"/>
                    <a:pt x="177073" y="301866"/>
                    <a:pt x="200013" y="304366"/>
                  </a:cubicBezTo>
                  <a:lnTo>
                    <a:pt x="356928" y="321339"/>
                  </a:lnTo>
                  <a:cubicBezTo>
                    <a:pt x="399060" y="325895"/>
                    <a:pt x="430548" y="292310"/>
                    <a:pt x="438006" y="242680"/>
                  </a:cubicBezTo>
                  <a:lnTo>
                    <a:pt x="454456" y="-4345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5159057-5216-D628-EBD3-FE88C1A3EB8E}"/>
                </a:ext>
              </a:extLst>
            </p:cNvPr>
            <p:cNvSpPr/>
            <p:nvPr/>
          </p:nvSpPr>
          <p:spPr>
            <a:xfrm flipV="1">
              <a:off x="11144583" y="3966165"/>
              <a:ext cx="472930" cy="245620"/>
            </a:xfrm>
            <a:custGeom>
              <a:avLst/>
              <a:gdLst>
                <a:gd name="connsiteX0" fmla="*/ 459504 w 472930"/>
                <a:gd name="connsiteY0" fmla="*/ 173894 h 286632"/>
                <a:gd name="connsiteX1" fmla="*/ 459867 w 472930"/>
                <a:gd name="connsiteY1" fmla="*/ 194818 h 286632"/>
                <a:gd name="connsiteX2" fmla="*/ -10354 w 472930"/>
                <a:gd name="connsiteY2" fmla="*/ 282993 h 286632"/>
                <a:gd name="connsiteX3" fmla="*/ -12934 w 472930"/>
                <a:gd name="connsiteY3" fmla="*/ 216227 h 286632"/>
                <a:gd name="connsiteX4" fmla="*/ 20448 w 472930"/>
                <a:gd name="connsiteY4" fmla="*/ 125513 h 286632"/>
                <a:gd name="connsiteX5" fmla="*/ 155351 w 472930"/>
                <a:gd name="connsiteY5" fmla="*/ 10165 h 286632"/>
                <a:gd name="connsiteX6" fmla="*/ 242557 w 472930"/>
                <a:gd name="connsiteY6" fmla="*/ 14560 h 286632"/>
                <a:gd name="connsiteX7" fmla="*/ 459504 w 472930"/>
                <a:gd name="connsiteY7" fmla="*/ 173894 h 28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930" h="286632">
                  <a:moveTo>
                    <a:pt x="459504" y="173894"/>
                  </a:moveTo>
                  <a:lnTo>
                    <a:pt x="459867" y="194818"/>
                  </a:lnTo>
                  <a:lnTo>
                    <a:pt x="-10354" y="282993"/>
                  </a:lnTo>
                  <a:lnTo>
                    <a:pt x="-12934" y="216227"/>
                  </a:lnTo>
                  <a:cubicBezTo>
                    <a:pt x="-14466" y="176797"/>
                    <a:pt x="-2210" y="143535"/>
                    <a:pt x="20448" y="125513"/>
                  </a:cubicBezTo>
                  <a:lnTo>
                    <a:pt x="155351" y="10165"/>
                  </a:lnTo>
                  <a:cubicBezTo>
                    <a:pt x="178573" y="-9711"/>
                    <a:pt x="211835" y="-8018"/>
                    <a:pt x="242557" y="14560"/>
                  </a:cubicBezTo>
                  <a:lnTo>
                    <a:pt x="459504" y="173894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E4908FC-DAD1-68A6-6CB2-534EDD2DC063}"/>
                </a:ext>
              </a:extLst>
            </p:cNvPr>
            <p:cNvSpPr/>
            <p:nvPr/>
          </p:nvSpPr>
          <p:spPr>
            <a:xfrm flipV="1">
              <a:off x="11146965" y="3898048"/>
              <a:ext cx="470548" cy="274475"/>
            </a:xfrm>
            <a:custGeom>
              <a:avLst/>
              <a:gdLst>
                <a:gd name="connsiteX0" fmla="*/ 457483 w 470548"/>
                <a:gd name="connsiteY0" fmla="*/ 155400 h 320305"/>
                <a:gd name="connsiteX1" fmla="*/ -8142 w 470548"/>
                <a:gd name="connsiteY1" fmla="*/ 316508 h 320305"/>
                <a:gd name="connsiteX2" fmla="*/ -12738 w 470548"/>
                <a:gd name="connsiteY2" fmla="*/ 233616 h 320305"/>
                <a:gd name="connsiteX3" fmla="*/ 25805 w 470548"/>
                <a:gd name="connsiteY3" fmla="*/ 120606 h 320305"/>
                <a:gd name="connsiteX4" fmla="*/ 152240 w 470548"/>
                <a:gd name="connsiteY4" fmla="*/ 12798 h 320305"/>
                <a:gd name="connsiteX5" fmla="*/ 253920 w 470548"/>
                <a:gd name="connsiteY5" fmla="*/ 15620 h 320305"/>
                <a:gd name="connsiteX6" fmla="*/ 457483 w 470548"/>
                <a:gd name="connsiteY6" fmla="*/ 155400 h 3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48" h="320305">
                  <a:moveTo>
                    <a:pt x="457483" y="155400"/>
                  </a:moveTo>
                  <a:lnTo>
                    <a:pt x="-8142" y="316508"/>
                  </a:lnTo>
                  <a:lnTo>
                    <a:pt x="-12738" y="233616"/>
                  </a:lnTo>
                  <a:cubicBezTo>
                    <a:pt x="-15440" y="185155"/>
                    <a:pt x="-1288" y="143708"/>
                    <a:pt x="25805" y="120606"/>
                  </a:cubicBezTo>
                  <a:lnTo>
                    <a:pt x="152240" y="12798"/>
                  </a:lnTo>
                  <a:cubicBezTo>
                    <a:pt x="179333" y="-10304"/>
                    <a:pt x="217756" y="-9215"/>
                    <a:pt x="253920" y="15620"/>
                  </a:cubicBezTo>
                  <a:lnTo>
                    <a:pt x="457483" y="155400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315D221-4FB6-E082-A386-5F9FE54363B1}"/>
                </a:ext>
              </a:extLst>
            </p:cNvPr>
            <p:cNvSpPr/>
            <p:nvPr/>
          </p:nvSpPr>
          <p:spPr>
            <a:xfrm flipV="1">
              <a:off x="10095700" y="3434936"/>
              <a:ext cx="749488" cy="372823"/>
            </a:xfrm>
            <a:custGeom>
              <a:avLst/>
              <a:gdLst>
                <a:gd name="connsiteX0" fmla="*/ 612971 w 749488"/>
                <a:gd name="connsiteY0" fmla="*/ 37610 h 372823"/>
                <a:gd name="connsiteX1" fmla="*/ 612746 w 749488"/>
                <a:gd name="connsiteY1" fmla="*/ 36777 h 372823"/>
                <a:gd name="connsiteX2" fmla="*/ 613090 w 749488"/>
                <a:gd name="connsiteY2" fmla="*/ 35569 h 372823"/>
                <a:gd name="connsiteX3" fmla="*/ 672971 w 749488"/>
                <a:gd name="connsiteY3" fmla="*/ 15865 h 372823"/>
                <a:gd name="connsiteX4" fmla="*/ 672437 w 749488"/>
                <a:gd name="connsiteY4" fmla="*/ 18042 h 372823"/>
                <a:gd name="connsiteX5" fmla="*/ 539372 w 749488"/>
                <a:gd name="connsiteY5" fmla="*/ 61828 h 372823"/>
                <a:gd name="connsiteX6" fmla="*/ 538877 w 749488"/>
                <a:gd name="connsiteY6" fmla="*/ 59989 h 372823"/>
                <a:gd name="connsiteX7" fmla="*/ 595326 w 749488"/>
                <a:gd name="connsiteY7" fmla="*/ 41414 h 372823"/>
                <a:gd name="connsiteX8" fmla="*/ 595284 w 749488"/>
                <a:gd name="connsiteY8" fmla="*/ 41696 h 372823"/>
                <a:gd name="connsiteX9" fmla="*/ 595710 w 749488"/>
                <a:gd name="connsiteY9" fmla="*/ 43289 h 372823"/>
                <a:gd name="connsiteX10" fmla="*/ 633819 w 749488"/>
                <a:gd name="connsiteY10" fmla="*/ 105681 h 372823"/>
                <a:gd name="connsiteX11" fmla="*/ 629165 w 749488"/>
                <a:gd name="connsiteY11" fmla="*/ 97664 h 372823"/>
                <a:gd name="connsiteX12" fmla="*/ 629000 w 749488"/>
                <a:gd name="connsiteY12" fmla="*/ 97050 h 372823"/>
                <a:gd name="connsiteX13" fmla="*/ 684560 w 749488"/>
                <a:gd name="connsiteY13" fmla="*/ 78769 h 372823"/>
                <a:gd name="connsiteX14" fmla="*/ 692456 w 749488"/>
                <a:gd name="connsiteY14" fmla="*/ 92372 h 372823"/>
                <a:gd name="connsiteX15" fmla="*/ 689001 w 749488"/>
                <a:gd name="connsiteY15" fmla="*/ 87524 h 372823"/>
                <a:gd name="connsiteX16" fmla="*/ 559995 w 749488"/>
                <a:gd name="connsiteY16" fmla="*/ 129971 h 372823"/>
                <a:gd name="connsiteX17" fmla="*/ 555762 w 749488"/>
                <a:gd name="connsiteY17" fmla="*/ 122677 h 372823"/>
                <a:gd name="connsiteX18" fmla="*/ 555384 w 749488"/>
                <a:gd name="connsiteY18" fmla="*/ 121272 h 372823"/>
                <a:gd name="connsiteX19" fmla="*/ 612407 w 749488"/>
                <a:gd name="connsiteY19" fmla="*/ 102509 h 372823"/>
                <a:gd name="connsiteX20" fmla="*/ 617389 w 749488"/>
                <a:gd name="connsiteY20" fmla="*/ 111087 h 372823"/>
                <a:gd name="connsiteX21" fmla="*/ 585893 w 749488"/>
                <a:gd name="connsiteY21" fmla="*/ 168359 h 372823"/>
                <a:gd name="connsiteX22" fmla="*/ 582182 w 749488"/>
                <a:gd name="connsiteY22" fmla="*/ 164077 h 372823"/>
                <a:gd name="connsiteX23" fmla="*/ 640745 w 749488"/>
                <a:gd name="connsiteY23" fmla="*/ 144811 h 372823"/>
                <a:gd name="connsiteX24" fmla="*/ 644458 w 749488"/>
                <a:gd name="connsiteY24" fmla="*/ 149093 h 372823"/>
                <a:gd name="connsiteX25" fmla="*/ 56221 w 749488"/>
                <a:gd name="connsiteY25" fmla="*/ 220810 h 372823"/>
                <a:gd name="connsiteX26" fmla="*/ 56251 w 749488"/>
                <a:gd name="connsiteY26" fmla="*/ 218798 h 372823"/>
                <a:gd name="connsiteX27" fmla="*/ 519157 w 749488"/>
                <a:gd name="connsiteY27" fmla="*/ 66478 h 372823"/>
                <a:gd name="connsiteX28" fmla="*/ 519647 w 749488"/>
                <a:gd name="connsiteY28" fmla="*/ 68318 h 372823"/>
                <a:gd name="connsiteX29" fmla="*/ 74133 w 749488"/>
                <a:gd name="connsiteY29" fmla="*/ 289833 h 372823"/>
                <a:gd name="connsiteX30" fmla="*/ 72035 w 749488"/>
                <a:gd name="connsiteY30" fmla="*/ 286222 h 372823"/>
                <a:gd name="connsiteX31" fmla="*/ 70569 w 749488"/>
                <a:gd name="connsiteY31" fmla="*/ 280789 h 372823"/>
                <a:gd name="connsiteX32" fmla="*/ 535469 w 749488"/>
                <a:gd name="connsiteY32" fmla="*/ 127824 h 372823"/>
                <a:gd name="connsiteX33" fmla="*/ 535777 w 749488"/>
                <a:gd name="connsiteY33" fmla="*/ 128984 h 372823"/>
                <a:gd name="connsiteX34" fmla="*/ 537186 w 749488"/>
                <a:gd name="connsiteY34" fmla="*/ 128520 h 372823"/>
                <a:gd name="connsiteX35" fmla="*/ 541554 w 749488"/>
                <a:gd name="connsiteY35" fmla="*/ 136039 h 372823"/>
                <a:gd name="connsiteX36" fmla="*/ 100219 w 749488"/>
                <a:gd name="connsiteY36" fmla="*/ 328134 h 372823"/>
                <a:gd name="connsiteX37" fmla="*/ 96506 w 749488"/>
                <a:gd name="connsiteY37" fmla="*/ 323851 h 372823"/>
                <a:gd name="connsiteX38" fmla="*/ 563974 w 749488"/>
                <a:gd name="connsiteY38" fmla="*/ 170067 h 372823"/>
                <a:gd name="connsiteX39" fmla="*/ 567687 w 749488"/>
                <a:gd name="connsiteY39" fmla="*/ 174349 h 372823"/>
                <a:gd name="connsiteX40" fmla="*/ 137155 w 749488"/>
                <a:gd name="connsiteY40" fmla="*/ 372098 h 372823"/>
                <a:gd name="connsiteX41" fmla="*/ 231982 w 749488"/>
                <a:gd name="connsiteY41" fmla="*/ 353477 h 372823"/>
                <a:gd name="connsiteX42" fmla="*/ 422562 w 749488"/>
                <a:gd name="connsiteY42" fmla="*/ 296782 h 372823"/>
                <a:gd name="connsiteX43" fmla="*/ 611005 w 749488"/>
                <a:gd name="connsiteY43" fmla="*/ 223676 h 372823"/>
                <a:gd name="connsiteX44" fmla="*/ 699583 w 749488"/>
                <a:gd name="connsiteY44" fmla="*/ 178452 h 372823"/>
                <a:gd name="connsiteX45" fmla="*/ 746834 w 749488"/>
                <a:gd name="connsiteY45" fmla="*/ 148291 h 372823"/>
                <a:gd name="connsiteX46" fmla="*/ 712847 w 749488"/>
                <a:gd name="connsiteY46" fmla="*/ 126595 h 372823"/>
                <a:gd name="connsiteX47" fmla="*/ 660687 w 749488"/>
                <a:gd name="connsiteY47" fmla="*/ 143754 h 372823"/>
                <a:gd name="connsiteX48" fmla="*/ 656976 w 749488"/>
                <a:gd name="connsiteY48" fmla="*/ 139472 h 372823"/>
                <a:gd name="connsiteX49" fmla="*/ 712909 w 749488"/>
                <a:gd name="connsiteY49" fmla="*/ 121071 h 372823"/>
                <a:gd name="connsiteX50" fmla="*/ 703752 w 749488"/>
                <a:gd name="connsiteY50" fmla="*/ 108222 h 372823"/>
                <a:gd name="connsiteX51" fmla="*/ 714251 w 749488"/>
                <a:gd name="connsiteY51" fmla="*/ 120333 h 372823"/>
                <a:gd name="connsiteX52" fmla="*/ 749488 w 749488"/>
                <a:gd name="connsiteY52" fmla="*/ 128521 h 372823"/>
                <a:gd name="connsiteX53" fmla="*/ 728039 w 749488"/>
                <a:gd name="connsiteY53" fmla="*/ 116636 h 372823"/>
                <a:gd name="connsiteX54" fmla="*/ 697277 w 749488"/>
                <a:gd name="connsiteY54" fmla="*/ 73252 h 372823"/>
                <a:gd name="connsiteX55" fmla="*/ 685822 w 749488"/>
                <a:gd name="connsiteY55" fmla="*/ 30717 h 372823"/>
                <a:gd name="connsiteX56" fmla="*/ 683989 w 749488"/>
                <a:gd name="connsiteY56" fmla="*/ 23779 h 372823"/>
                <a:gd name="connsiteX57" fmla="*/ 690601 w 749488"/>
                <a:gd name="connsiteY57" fmla="*/ 78 h 372823"/>
                <a:gd name="connsiteX58" fmla="*/ 690513 w 749488"/>
                <a:gd name="connsiteY58" fmla="*/ 111 h 372823"/>
                <a:gd name="connsiteX59" fmla="*/ 690544 w 749488"/>
                <a:gd name="connsiteY59" fmla="*/ 0 h 372823"/>
                <a:gd name="connsiteX60" fmla="*/ 684003 w 749488"/>
                <a:gd name="connsiteY60" fmla="*/ 2479 h 372823"/>
                <a:gd name="connsiteX61" fmla="*/ 684540 w 749488"/>
                <a:gd name="connsiteY61" fmla="*/ 606 h 372823"/>
                <a:gd name="connsiteX62" fmla="*/ 613541 w 749488"/>
                <a:gd name="connsiteY62" fmla="*/ 7758 h 372823"/>
                <a:gd name="connsiteX63" fmla="*/ 546069 w 749488"/>
                <a:gd name="connsiteY63" fmla="*/ 21732 h 372823"/>
                <a:gd name="connsiteX64" fmla="*/ 546464 w 749488"/>
                <a:gd name="connsiteY64" fmla="*/ 20988 h 372823"/>
                <a:gd name="connsiteX65" fmla="*/ 528926 w 749488"/>
                <a:gd name="connsiteY65" fmla="*/ 25272 h 372823"/>
                <a:gd name="connsiteX66" fmla="*/ 528919 w 749488"/>
                <a:gd name="connsiteY66" fmla="*/ 25284 h 372823"/>
                <a:gd name="connsiteX67" fmla="*/ 512949 w 749488"/>
                <a:gd name="connsiteY67" fmla="*/ 28591 h 372823"/>
                <a:gd name="connsiteX68" fmla="*/ 317611 w 749488"/>
                <a:gd name="connsiteY68" fmla="*/ 85908 h 372823"/>
                <a:gd name="connsiteX69" fmla="*/ 135014 w 749488"/>
                <a:gd name="connsiteY69" fmla="*/ 156352 h 372823"/>
                <a:gd name="connsiteX70" fmla="*/ 73319 w 749488"/>
                <a:gd name="connsiteY70" fmla="*/ 186816 h 372823"/>
                <a:gd name="connsiteX71" fmla="*/ 60125 w 749488"/>
                <a:gd name="connsiteY71" fmla="*/ 197730 h 372823"/>
                <a:gd name="connsiteX72" fmla="*/ 60801 w 749488"/>
                <a:gd name="connsiteY72" fmla="*/ 195769 h 372823"/>
                <a:gd name="connsiteX73" fmla="*/ 41973 w 749488"/>
                <a:gd name="connsiteY73" fmla="*/ 210107 h 372823"/>
                <a:gd name="connsiteX74" fmla="*/ 41670 w 749488"/>
                <a:gd name="connsiteY74" fmla="*/ 212996 h 372823"/>
                <a:gd name="connsiteX75" fmla="*/ 20392 w 749488"/>
                <a:gd name="connsiteY75" fmla="*/ 230598 h 372823"/>
                <a:gd name="connsiteX76" fmla="*/ 40518 w 749488"/>
                <a:gd name="connsiteY76" fmla="*/ 223975 h 372823"/>
                <a:gd name="connsiteX77" fmla="*/ 40301 w 749488"/>
                <a:gd name="connsiteY77" fmla="*/ 226049 h 372823"/>
                <a:gd name="connsiteX78" fmla="*/ 20410 w 749488"/>
                <a:gd name="connsiteY78" fmla="*/ 232594 h 372823"/>
                <a:gd name="connsiteX79" fmla="*/ 18595 w 749488"/>
                <a:gd name="connsiteY79" fmla="*/ 234632 h 372823"/>
                <a:gd name="connsiteX80" fmla="*/ 1380 w 749488"/>
                <a:gd name="connsiteY80" fmla="*/ 290186 h 372823"/>
                <a:gd name="connsiteX81" fmla="*/ 5049 w 749488"/>
                <a:gd name="connsiteY81" fmla="*/ 302347 h 372823"/>
                <a:gd name="connsiteX82" fmla="*/ 46857 w 749488"/>
                <a:gd name="connsiteY82" fmla="*/ 288591 h 372823"/>
                <a:gd name="connsiteX83" fmla="*/ 49231 w 749488"/>
                <a:gd name="connsiteY83" fmla="*/ 298027 h 372823"/>
                <a:gd name="connsiteX84" fmla="*/ 5017 w 749488"/>
                <a:gd name="connsiteY84" fmla="*/ 312574 h 372823"/>
                <a:gd name="connsiteX85" fmla="*/ 29127 w 749488"/>
                <a:gd name="connsiteY85" fmla="*/ 346017 h 372823"/>
                <a:gd name="connsiteX86" fmla="*/ 80776 w 749488"/>
                <a:gd name="connsiteY86" fmla="*/ 329026 h 372823"/>
                <a:gd name="connsiteX87" fmla="*/ 84489 w 749488"/>
                <a:gd name="connsiteY87" fmla="*/ 333308 h 372823"/>
                <a:gd name="connsiteX88" fmla="*/ 29064 w 749488"/>
                <a:gd name="connsiteY88" fmla="*/ 351542 h 372823"/>
                <a:gd name="connsiteX89" fmla="*/ 50796 w 749488"/>
                <a:gd name="connsiteY89" fmla="*/ 363703 h 372823"/>
                <a:gd name="connsiteX90" fmla="*/ 137155 w 749488"/>
                <a:gd name="connsiteY90" fmla="*/ 372098 h 3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49488" h="372823">
                  <a:moveTo>
                    <a:pt x="612971" y="37610"/>
                  </a:moveTo>
                  <a:lnTo>
                    <a:pt x="612746" y="36777"/>
                  </a:lnTo>
                  <a:lnTo>
                    <a:pt x="613090" y="35569"/>
                  </a:lnTo>
                  <a:lnTo>
                    <a:pt x="672971" y="15865"/>
                  </a:lnTo>
                  <a:lnTo>
                    <a:pt x="672437" y="18042"/>
                  </a:lnTo>
                  <a:close/>
                  <a:moveTo>
                    <a:pt x="539372" y="61828"/>
                  </a:moveTo>
                  <a:lnTo>
                    <a:pt x="538877" y="59989"/>
                  </a:lnTo>
                  <a:lnTo>
                    <a:pt x="595326" y="41414"/>
                  </a:lnTo>
                  <a:lnTo>
                    <a:pt x="595284" y="41696"/>
                  </a:lnTo>
                  <a:lnTo>
                    <a:pt x="595710" y="43289"/>
                  </a:lnTo>
                  <a:close/>
                  <a:moveTo>
                    <a:pt x="633819" y="105681"/>
                  </a:moveTo>
                  <a:lnTo>
                    <a:pt x="629165" y="97664"/>
                  </a:lnTo>
                  <a:lnTo>
                    <a:pt x="629000" y="97050"/>
                  </a:lnTo>
                  <a:lnTo>
                    <a:pt x="684560" y="78769"/>
                  </a:lnTo>
                  <a:lnTo>
                    <a:pt x="692456" y="92372"/>
                  </a:lnTo>
                  <a:lnTo>
                    <a:pt x="689001" y="87524"/>
                  </a:lnTo>
                  <a:close/>
                  <a:moveTo>
                    <a:pt x="559995" y="129971"/>
                  </a:moveTo>
                  <a:lnTo>
                    <a:pt x="555762" y="122677"/>
                  </a:lnTo>
                  <a:lnTo>
                    <a:pt x="555384" y="121272"/>
                  </a:lnTo>
                  <a:lnTo>
                    <a:pt x="612407" y="102509"/>
                  </a:lnTo>
                  <a:lnTo>
                    <a:pt x="617389" y="111087"/>
                  </a:lnTo>
                  <a:close/>
                  <a:moveTo>
                    <a:pt x="585893" y="168359"/>
                  </a:moveTo>
                  <a:lnTo>
                    <a:pt x="582182" y="164077"/>
                  </a:lnTo>
                  <a:lnTo>
                    <a:pt x="640745" y="144811"/>
                  </a:lnTo>
                  <a:lnTo>
                    <a:pt x="644458" y="149093"/>
                  </a:lnTo>
                  <a:close/>
                  <a:moveTo>
                    <a:pt x="56221" y="220810"/>
                  </a:moveTo>
                  <a:lnTo>
                    <a:pt x="56251" y="218798"/>
                  </a:lnTo>
                  <a:lnTo>
                    <a:pt x="519157" y="66478"/>
                  </a:lnTo>
                  <a:lnTo>
                    <a:pt x="519647" y="68318"/>
                  </a:lnTo>
                  <a:close/>
                  <a:moveTo>
                    <a:pt x="74133" y="289833"/>
                  </a:moveTo>
                  <a:lnTo>
                    <a:pt x="72035" y="286222"/>
                  </a:lnTo>
                  <a:lnTo>
                    <a:pt x="70569" y="280789"/>
                  </a:lnTo>
                  <a:lnTo>
                    <a:pt x="535469" y="127824"/>
                  </a:lnTo>
                  <a:lnTo>
                    <a:pt x="535777" y="128984"/>
                  </a:lnTo>
                  <a:lnTo>
                    <a:pt x="537186" y="128520"/>
                  </a:lnTo>
                  <a:lnTo>
                    <a:pt x="541554" y="136039"/>
                  </a:lnTo>
                  <a:close/>
                  <a:moveTo>
                    <a:pt x="100219" y="328134"/>
                  </a:moveTo>
                  <a:lnTo>
                    <a:pt x="96506" y="323851"/>
                  </a:lnTo>
                  <a:lnTo>
                    <a:pt x="563974" y="170067"/>
                  </a:lnTo>
                  <a:lnTo>
                    <a:pt x="567687" y="174349"/>
                  </a:lnTo>
                  <a:close/>
                  <a:moveTo>
                    <a:pt x="137155" y="372098"/>
                  </a:moveTo>
                  <a:cubicBezTo>
                    <a:pt x="170296" y="370025"/>
                    <a:pt x="201018" y="361491"/>
                    <a:pt x="231982" y="353477"/>
                  </a:cubicBezTo>
                  <a:cubicBezTo>
                    <a:pt x="296449" y="336755"/>
                    <a:pt x="360231" y="318410"/>
                    <a:pt x="422562" y="296782"/>
                  </a:cubicBezTo>
                  <a:cubicBezTo>
                    <a:pt x="486465" y="274637"/>
                    <a:pt x="548876" y="249450"/>
                    <a:pt x="611005" y="223676"/>
                  </a:cubicBezTo>
                  <a:cubicBezTo>
                    <a:pt x="641808" y="210894"/>
                    <a:pt x="671320" y="195796"/>
                    <a:pt x="699583" y="178452"/>
                  </a:cubicBezTo>
                  <a:cubicBezTo>
                    <a:pt x="715508" y="168675"/>
                    <a:pt x="731151" y="158414"/>
                    <a:pt x="746834" y="148291"/>
                  </a:cubicBezTo>
                  <a:cubicBezTo>
                    <a:pt x="736675" y="144146"/>
                    <a:pt x="724337" y="137409"/>
                    <a:pt x="712847" y="126595"/>
                  </a:cubicBezTo>
                  <a:lnTo>
                    <a:pt x="660687" y="143754"/>
                  </a:lnTo>
                  <a:lnTo>
                    <a:pt x="656976" y="139472"/>
                  </a:lnTo>
                  <a:lnTo>
                    <a:pt x="712909" y="121071"/>
                  </a:lnTo>
                  <a:lnTo>
                    <a:pt x="703752" y="108222"/>
                  </a:lnTo>
                  <a:lnTo>
                    <a:pt x="714251" y="120333"/>
                  </a:lnTo>
                  <a:cubicBezTo>
                    <a:pt x="729128" y="133772"/>
                    <a:pt x="740699" y="135465"/>
                    <a:pt x="749488" y="128521"/>
                  </a:cubicBezTo>
                  <a:cubicBezTo>
                    <a:pt x="743198" y="127381"/>
                    <a:pt x="735901" y="123753"/>
                    <a:pt x="728039" y="116636"/>
                  </a:cubicBezTo>
                  <a:cubicBezTo>
                    <a:pt x="716146" y="105857"/>
                    <a:pt x="705260" y="90068"/>
                    <a:pt x="697277" y="73252"/>
                  </a:cubicBezTo>
                  <a:lnTo>
                    <a:pt x="685822" y="30717"/>
                  </a:lnTo>
                  <a:lnTo>
                    <a:pt x="683989" y="23779"/>
                  </a:lnTo>
                  <a:cubicBezTo>
                    <a:pt x="683747" y="12585"/>
                    <a:pt x="686125" y="4500"/>
                    <a:pt x="690601" y="78"/>
                  </a:cubicBezTo>
                  <a:lnTo>
                    <a:pt x="690513" y="111"/>
                  </a:lnTo>
                  <a:lnTo>
                    <a:pt x="690544" y="0"/>
                  </a:lnTo>
                  <a:lnTo>
                    <a:pt x="684003" y="2479"/>
                  </a:lnTo>
                  <a:lnTo>
                    <a:pt x="684540" y="606"/>
                  </a:lnTo>
                  <a:cubicBezTo>
                    <a:pt x="660793" y="2749"/>
                    <a:pt x="637006" y="4752"/>
                    <a:pt x="613541" y="7758"/>
                  </a:cubicBezTo>
                  <a:lnTo>
                    <a:pt x="546069" y="21732"/>
                  </a:lnTo>
                  <a:lnTo>
                    <a:pt x="546464" y="20988"/>
                  </a:lnTo>
                  <a:cubicBezTo>
                    <a:pt x="540578" y="22335"/>
                    <a:pt x="534732" y="23787"/>
                    <a:pt x="528926" y="25272"/>
                  </a:cubicBezTo>
                  <a:lnTo>
                    <a:pt x="528919" y="25284"/>
                  </a:lnTo>
                  <a:lnTo>
                    <a:pt x="512949" y="28591"/>
                  </a:lnTo>
                  <a:cubicBezTo>
                    <a:pt x="447232" y="46350"/>
                    <a:pt x="381716" y="64453"/>
                    <a:pt x="317611" y="85908"/>
                  </a:cubicBezTo>
                  <a:cubicBezTo>
                    <a:pt x="255483" y="106740"/>
                    <a:pt x="194886" y="130856"/>
                    <a:pt x="135014" y="156352"/>
                  </a:cubicBezTo>
                  <a:cubicBezTo>
                    <a:pt x="113707" y="165404"/>
                    <a:pt x="92782" y="175000"/>
                    <a:pt x="73319" y="186816"/>
                  </a:cubicBezTo>
                  <a:lnTo>
                    <a:pt x="60125" y="197730"/>
                  </a:lnTo>
                  <a:lnTo>
                    <a:pt x="60801" y="195769"/>
                  </a:lnTo>
                  <a:cubicBezTo>
                    <a:pt x="54310" y="200226"/>
                    <a:pt x="48021" y="204994"/>
                    <a:pt x="41973" y="210107"/>
                  </a:cubicBezTo>
                  <a:lnTo>
                    <a:pt x="41670" y="212996"/>
                  </a:lnTo>
                  <a:lnTo>
                    <a:pt x="20392" y="230598"/>
                  </a:lnTo>
                  <a:lnTo>
                    <a:pt x="40518" y="223975"/>
                  </a:lnTo>
                  <a:lnTo>
                    <a:pt x="40301" y="226049"/>
                  </a:lnTo>
                  <a:lnTo>
                    <a:pt x="20410" y="232594"/>
                  </a:lnTo>
                  <a:cubicBezTo>
                    <a:pt x="19805" y="233285"/>
                    <a:pt x="19200" y="233907"/>
                    <a:pt x="18595" y="234632"/>
                  </a:cubicBezTo>
                  <a:cubicBezTo>
                    <a:pt x="6500" y="249073"/>
                    <a:pt x="-3821" y="265346"/>
                    <a:pt x="1380" y="290186"/>
                  </a:cubicBezTo>
                  <a:cubicBezTo>
                    <a:pt x="2227" y="294332"/>
                    <a:pt x="3476" y="298374"/>
                    <a:pt x="5049" y="302347"/>
                  </a:cubicBezTo>
                  <a:lnTo>
                    <a:pt x="46857" y="288591"/>
                  </a:lnTo>
                  <a:lnTo>
                    <a:pt x="49231" y="298027"/>
                  </a:lnTo>
                  <a:lnTo>
                    <a:pt x="5017" y="312574"/>
                  </a:lnTo>
                  <a:cubicBezTo>
                    <a:pt x="10137" y="325599"/>
                    <a:pt x="18725" y="337415"/>
                    <a:pt x="29127" y="346017"/>
                  </a:cubicBezTo>
                  <a:lnTo>
                    <a:pt x="80776" y="329026"/>
                  </a:lnTo>
                  <a:lnTo>
                    <a:pt x="84489" y="333308"/>
                  </a:lnTo>
                  <a:lnTo>
                    <a:pt x="29064" y="351542"/>
                  </a:lnTo>
                  <a:cubicBezTo>
                    <a:pt x="35717" y="357070"/>
                    <a:pt x="43095" y="361319"/>
                    <a:pt x="50796" y="363703"/>
                  </a:cubicBezTo>
                  <a:cubicBezTo>
                    <a:pt x="79905" y="372996"/>
                    <a:pt x="109780" y="373826"/>
                    <a:pt x="137155" y="372098"/>
                  </a:cubicBezTo>
                  <a:close/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7D09193-FFC2-812D-34FE-0EF36E39DE37}"/>
              </a:ext>
            </a:extLst>
          </p:cNvPr>
          <p:cNvGrpSpPr/>
          <p:nvPr/>
        </p:nvGrpSpPr>
        <p:grpSpPr>
          <a:xfrm rot="9673175" flipH="1" flipV="1">
            <a:off x="6644254" y="3615808"/>
            <a:ext cx="1391949" cy="622833"/>
            <a:chOff x="9719648" y="3325201"/>
            <a:chExt cx="1981397" cy="886584"/>
          </a:xfrm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12817F0-C546-C23F-98D1-58F8488CEA3F}"/>
                </a:ext>
              </a:extLst>
            </p:cNvPr>
            <p:cNvSpPr/>
            <p:nvPr/>
          </p:nvSpPr>
          <p:spPr>
            <a:xfrm flipV="1">
              <a:off x="9719648" y="3325201"/>
              <a:ext cx="418034" cy="185637"/>
            </a:xfrm>
            <a:custGeom>
              <a:avLst/>
              <a:gdLst>
                <a:gd name="connsiteX0" fmla="*/ 391954 w 418034"/>
                <a:gd name="connsiteY0" fmla="*/ 40085 h 185637"/>
                <a:gd name="connsiteX1" fmla="*/ -10333 w 418034"/>
                <a:gd name="connsiteY1" fmla="*/ 180139 h 185637"/>
                <a:gd name="connsiteX2" fmla="*/ 374173 w 418034"/>
                <a:gd name="connsiteY2" fmla="*/ -3216 h 185637"/>
                <a:gd name="connsiteX3" fmla="*/ 405419 w 418034"/>
                <a:gd name="connsiteY3" fmla="*/ 7871 h 185637"/>
                <a:gd name="connsiteX4" fmla="*/ 394332 w 418034"/>
                <a:gd name="connsiteY4" fmla="*/ 39117 h 185637"/>
                <a:gd name="connsiteX5" fmla="*/ 391954 w 418034"/>
                <a:gd name="connsiteY5" fmla="*/ 40085 h 18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34" h="185637">
                  <a:moveTo>
                    <a:pt x="391954" y="40085"/>
                  </a:moveTo>
                  <a:lnTo>
                    <a:pt x="-10333" y="180139"/>
                  </a:lnTo>
                  <a:lnTo>
                    <a:pt x="374173" y="-3216"/>
                  </a:lnTo>
                  <a:cubicBezTo>
                    <a:pt x="385865" y="-8780"/>
                    <a:pt x="399856" y="-3821"/>
                    <a:pt x="405419" y="7871"/>
                  </a:cubicBezTo>
                  <a:cubicBezTo>
                    <a:pt x="410983" y="19563"/>
                    <a:pt x="406024" y="33553"/>
                    <a:pt x="394332" y="39117"/>
                  </a:cubicBezTo>
                  <a:cubicBezTo>
                    <a:pt x="393566" y="39480"/>
                    <a:pt x="392760" y="39802"/>
                    <a:pt x="391954" y="40085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EC3063A-5027-6952-4D04-6BAB02F9ED51}"/>
                </a:ext>
              </a:extLst>
            </p:cNvPr>
            <p:cNvSpPr/>
            <p:nvPr/>
          </p:nvSpPr>
          <p:spPr>
            <a:xfrm flipV="1">
              <a:off x="11180473" y="3854697"/>
              <a:ext cx="520572" cy="139680"/>
            </a:xfrm>
            <a:custGeom>
              <a:avLst/>
              <a:gdLst>
                <a:gd name="connsiteX0" fmla="*/ 456910 w 520572"/>
                <a:gd name="connsiteY0" fmla="*/ -4077 h 163003"/>
                <a:gd name="connsiteX1" fmla="*/ -13191 w 520572"/>
                <a:gd name="connsiteY1" fmla="*/ 158926 h 163003"/>
                <a:gd name="connsiteX2" fmla="*/ 488316 w 520572"/>
                <a:gd name="connsiteY2" fmla="*/ 118205 h 163003"/>
                <a:gd name="connsiteX3" fmla="*/ 490332 w 520572"/>
                <a:gd name="connsiteY3" fmla="*/ 117198 h 163003"/>
                <a:gd name="connsiteX4" fmla="*/ 490413 w 520572"/>
                <a:gd name="connsiteY4" fmla="*/ 36442 h 163003"/>
                <a:gd name="connsiteX5" fmla="*/ 456910 w 520572"/>
                <a:gd name="connsiteY5" fmla="*/ -4077 h 1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72" h="163003">
                  <a:moveTo>
                    <a:pt x="456910" y="-4077"/>
                  </a:moveTo>
                  <a:lnTo>
                    <a:pt x="-13191" y="158926"/>
                  </a:lnTo>
                  <a:lnTo>
                    <a:pt x="488316" y="118205"/>
                  </a:lnTo>
                  <a:lnTo>
                    <a:pt x="490332" y="117198"/>
                  </a:lnTo>
                  <a:cubicBezTo>
                    <a:pt x="513031" y="106151"/>
                    <a:pt x="513072" y="63777"/>
                    <a:pt x="490413" y="36442"/>
                  </a:cubicBezTo>
                  <a:lnTo>
                    <a:pt x="456910" y="-4077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FC5BB63-9D97-7288-3463-082CCAF7E80E}"/>
                </a:ext>
              </a:extLst>
            </p:cNvPr>
            <p:cNvSpPr/>
            <p:nvPr/>
          </p:nvSpPr>
          <p:spPr>
            <a:xfrm flipV="1">
              <a:off x="11174546" y="3779698"/>
              <a:ext cx="521709" cy="190328"/>
            </a:xfrm>
            <a:custGeom>
              <a:avLst/>
              <a:gdLst>
                <a:gd name="connsiteX0" fmla="*/ 460913 w 521709"/>
                <a:gd name="connsiteY0" fmla="*/ -4229 h 222108"/>
                <a:gd name="connsiteX1" fmla="*/ -13179 w 521709"/>
                <a:gd name="connsiteY1" fmla="*/ 152565 h 222108"/>
                <a:gd name="connsiteX2" fmla="*/ 60763 w 521709"/>
                <a:gd name="connsiteY2" fmla="*/ 217880 h 222108"/>
                <a:gd name="connsiteX3" fmla="*/ 494255 w 521709"/>
                <a:gd name="connsiteY3" fmla="*/ 93702 h 222108"/>
                <a:gd name="connsiteX4" fmla="*/ 496351 w 521709"/>
                <a:gd name="connsiteY4" fmla="*/ 36774 h 222108"/>
                <a:gd name="connsiteX5" fmla="*/ 460913 w 521709"/>
                <a:gd name="connsiteY5" fmla="*/ -4229 h 2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709" h="222108">
                  <a:moveTo>
                    <a:pt x="460913" y="-4229"/>
                  </a:moveTo>
                  <a:lnTo>
                    <a:pt x="-13179" y="152565"/>
                  </a:lnTo>
                  <a:lnTo>
                    <a:pt x="60763" y="217880"/>
                  </a:lnTo>
                  <a:lnTo>
                    <a:pt x="494255" y="93702"/>
                  </a:lnTo>
                  <a:cubicBezTo>
                    <a:pt x="512317" y="88501"/>
                    <a:pt x="513486" y="56610"/>
                    <a:pt x="496351" y="36774"/>
                  </a:cubicBezTo>
                  <a:lnTo>
                    <a:pt x="460913" y="-4229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DDAB2BE-48BC-F8D8-A9D1-F28ED029C0C6}"/>
                </a:ext>
              </a:extLst>
            </p:cNvPr>
            <p:cNvSpPr/>
            <p:nvPr/>
          </p:nvSpPr>
          <p:spPr>
            <a:xfrm flipV="1">
              <a:off x="11154710" y="3891271"/>
              <a:ext cx="485985" cy="319122"/>
            </a:xfrm>
            <a:custGeom>
              <a:avLst/>
              <a:gdLst>
                <a:gd name="connsiteX0" fmla="*/ 472887 w 485985"/>
                <a:gd name="connsiteY0" fmla="*/ 196004 h 372407"/>
                <a:gd name="connsiteX1" fmla="*/ -13098 w 485985"/>
                <a:gd name="connsiteY1" fmla="*/ 368643 h 372407"/>
                <a:gd name="connsiteX2" fmla="*/ 344436 w 485985"/>
                <a:gd name="connsiteY2" fmla="*/ 4456 h 372407"/>
                <a:gd name="connsiteX3" fmla="*/ 370884 w 485985"/>
                <a:gd name="connsiteY3" fmla="*/ -2398 h 372407"/>
                <a:gd name="connsiteX4" fmla="*/ 438295 w 485985"/>
                <a:gd name="connsiteY4" fmla="*/ 55982 h 372407"/>
                <a:gd name="connsiteX5" fmla="*/ 472887 w 485985"/>
                <a:gd name="connsiteY5" fmla="*/ 196004 h 3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85" h="372407">
                  <a:moveTo>
                    <a:pt x="472887" y="196004"/>
                  </a:moveTo>
                  <a:lnTo>
                    <a:pt x="-13098" y="368643"/>
                  </a:lnTo>
                  <a:lnTo>
                    <a:pt x="344436" y="4456"/>
                  </a:lnTo>
                  <a:lnTo>
                    <a:pt x="370884" y="-2398"/>
                  </a:lnTo>
                  <a:cubicBezTo>
                    <a:pt x="396848" y="-10340"/>
                    <a:pt x="428780" y="17277"/>
                    <a:pt x="438295" y="55982"/>
                  </a:cubicBezTo>
                  <a:lnTo>
                    <a:pt x="472887" y="196004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306711C-E60E-00BE-97E7-E0D6D5D19BB7}"/>
                </a:ext>
              </a:extLst>
            </p:cNvPr>
            <p:cNvSpPr/>
            <p:nvPr/>
          </p:nvSpPr>
          <p:spPr>
            <a:xfrm flipV="1">
              <a:off x="11157330" y="3920548"/>
              <a:ext cx="469052" cy="284150"/>
            </a:xfrm>
            <a:custGeom>
              <a:avLst/>
              <a:gdLst>
                <a:gd name="connsiteX0" fmla="*/ 455967 w 469052"/>
                <a:gd name="connsiteY0" fmla="*/ 176561 h 331595"/>
                <a:gd name="connsiteX1" fmla="*/ -13086 w 469052"/>
                <a:gd name="connsiteY1" fmla="*/ 327873 h 331595"/>
                <a:gd name="connsiteX2" fmla="*/ 5218 w 469052"/>
                <a:gd name="connsiteY2" fmla="*/ 128060 h 331595"/>
                <a:gd name="connsiteX3" fmla="*/ 341828 w 469052"/>
                <a:gd name="connsiteY3" fmla="*/ -1198 h 331595"/>
                <a:gd name="connsiteX4" fmla="*/ 426656 w 469052"/>
                <a:gd name="connsiteY4" fmla="*/ 67463 h 331595"/>
                <a:gd name="connsiteX5" fmla="*/ 455967 w 469052"/>
                <a:gd name="connsiteY5" fmla="*/ 176561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052" h="331595">
                  <a:moveTo>
                    <a:pt x="455967" y="176561"/>
                  </a:moveTo>
                  <a:lnTo>
                    <a:pt x="-13086" y="327873"/>
                  </a:lnTo>
                  <a:lnTo>
                    <a:pt x="5218" y="128060"/>
                  </a:lnTo>
                  <a:lnTo>
                    <a:pt x="341828" y="-1198"/>
                  </a:lnTo>
                  <a:cubicBezTo>
                    <a:pt x="373316" y="-13293"/>
                    <a:pt x="413714" y="19445"/>
                    <a:pt x="426656" y="67463"/>
                  </a:cubicBezTo>
                  <a:lnTo>
                    <a:pt x="455967" y="176561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F2623EE-7626-6E22-56E0-CE25C725D91F}"/>
                </a:ext>
              </a:extLst>
            </p:cNvPr>
            <p:cNvSpPr/>
            <p:nvPr/>
          </p:nvSpPr>
          <p:spPr>
            <a:xfrm flipV="1">
              <a:off x="10788069" y="3672651"/>
              <a:ext cx="866178" cy="379614"/>
            </a:xfrm>
            <a:custGeom>
              <a:avLst/>
              <a:gdLst>
                <a:gd name="connsiteX0" fmla="*/ 829103 w 866178"/>
                <a:gd name="connsiteY0" fmla="*/ 110871 h 442999"/>
                <a:gd name="connsiteX1" fmla="*/ 470036 w 866178"/>
                <a:gd name="connsiteY1" fmla="*/ 237065 h 442999"/>
                <a:gd name="connsiteX2" fmla="*/ 279295 w 866178"/>
                <a:gd name="connsiteY2" fmla="*/ 317095 h 442999"/>
                <a:gd name="connsiteX3" fmla="*/ 92182 w 866178"/>
                <a:gd name="connsiteY3" fmla="*/ 411720 h 442999"/>
                <a:gd name="connsiteX4" fmla="*/ 55291 w 866178"/>
                <a:gd name="connsiteY4" fmla="*/ 438692 h 442999"/>
                <a:gd name="connsiteX5" fmla="*/ -4177 w 866178"/>
                <a:gd name="connsiteY5" fmla="*/ 370273 h 442999"/>
                <a:gd name="connsiteX6" fmla="*/ -7079 w 866178"/>
                <a:gd name="connsiteY6" fmla="*/ 287058 h 442999"/>
                <a:gd name="connsiteX7" fmla="*/ 25860 w 866178"/>
                <a:gd name="connsiteY7" fmla="*/ 283349 h 442999"/>
                <a:gd name="connsiteX8" fmla="*/ 227850 w 866178"/>
                <a:gd name="connsiteY8" fmla="*/ 227832 h 442999"/>
                <a:gd name="connsiteX9" fmla="*/ 612356 w 866178"/>
                <a:gd name="connsiteY9" fmla="*/ 79101 h 442999"/>
                <a:gd name="connsiteX10" fmla="*/ 777497 w 866178"/>
                <a:gd name="connsiteY10" fmla="*/ 2256 h 442999"/>
                <a:gd name="connsiteX11" fmla="*/ 811524 w 866178"/>
                <a:gd name="connsiteY11" fmla="*/ -1695 h 442999"/>
                <a:gd name="connsiteX12" fmla="*/ 844746 w 866178"/>
                <a:gd name="connsiteY12" fmla="*/ 32374 h 442999"/>
                <a:gd name="connsiteX13" fmla="*/ 829103 w 866178"/>
                <a:gd name="connsiteY13" fmla="*/ 110871 h 4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78" h="442999">
                  <a:moveTo>
                    <a:pt x="829103" y="110871"/>
                  </a:moveTo>
                  <a:cubicBezTo>
                    <a:pt x="706538" y="144859"/>
                    <a:pt x="587803" y="190256"/>
                    <a:pt x="470036" y="237065"/>
                  </a:cubicBezTo>
                  <a:cubicBezTo>
                    <a:pt x="405932" y="262505"/>
                    <a:pt x="342512" y="289518"/>
                    <a:pt x="279295" y="317095"/>
                  </a:cubicBezTo>
                  <a:cubicBezTo>
                    <a:pt x="215351" y="344994"/>
                    <a:pt x="150320" y="371160"/>
                    <a:pt x="92182" y="411720"/>
                  </a:cubicBezTo>
                  <a:cubicBezTo>
                    <a:pt x="79724" y="420388"/>
                    <a:pt x="67508" y="429500"/>
                    <a:pt x="55291" y="438692"/>
                  </a:cubicBezTo>
                  <a:cubicBezTo>
                    <a:pt x="36584" y="429822"/>
                    <a:pt x="10378" y="410671"/>
                    <a:pt x="-4177" y="370273"/>
                  </a:cubicBezTo>
                  <a:cubicBezTo>
                    <a:pt x="-16635" y="335681"/>
                    <a:pt x="-13530" y="307741"/>
                    <a:pt x="-7079" y="287058"/>
                  </a:cubicBezTo>
                  <a:cubicBezTo>
                    <a:pt x="3927" y="285889"/>
                    <a:pt x="14934" y="284720"/>
                    <a:pt x="25860" y="283349"/>
                  </a:cubicBezTo>
                  <a:cubicBezTo>
                    <a:pt x="96536" y="274439"/>
                    <a:pt x="161931" y="250974"/>
                    <a:pt x="227850" y="227832"/>
                  </a:cubicBezTo>
                  <a:cubicBezTo>
                    <a:pt x="357591" y="182273"/>
                    <a:pt x="486204" y="133772"/>
                    <a:pt x="612356" y="79101"/>
                  </a:cubicBezTo>
                  <a:cubicBezTo>
                    <a:pt x="668035" y="54991"/>
                    <a:pt x="723391" y="30035"/>
                    <a:pt x="777497" y="2256"/>
                  </a:cubicBezTo>
                  <a:cubicBezTo>
                    <a:pt x="788059" y="-3146"/>
                    <a:pt x="798220" y="-7178"/>
                    <a:pt x="811524" y="-1695"/>
                  </a:cubicBezTo>
                  <a:cubicBezTo>
                    <a:pt x="824507" y="3668"/>
                    <a:pt x="836884" y="16327"/>
                    <a:pt x="844746" y="32374"/>
                  </a:cubicBezTo>
                  <a:cubicBezTo>
                    <a:pt x="861195" y="66039"/>
                    <a:pt x="853454" y="104138"/>
                    <a:pt x="829103" y="110871"/>
                  </a:cubicBezTo>
                </a:path>
              </a:pathLst>
            </a:custGeom>
            <a:solidFill>
              <a:srgbClr val="00144F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84BB6E2-9262-CC04-B7AB-2B6AAB02103D}"/>
                </a:ext>
              </a:extLst>
            </p:cNvPr>
            <p:cNvSpPr/>
            <p:nvPr/>
          </p:nvSpPr>
          <p:spPr>
            <a:xfrm flipV="1">
              <a:off x="11166765" y="3683061"/>
              <a:ext cx="482477" cy="297729"/>
            </a:xfrm>
            <a:custGeom>
              <a:avLst/>
              <a:gdLst>
                <a:gd name="connsiteX0" fmla="*/ 469357 w 482477"/>
                <a:gd name="connsiteY0" fmla="*/ 13123 h 347441"/>
                <a:gd name="connsiteX1" fmla="*/ 454440 w 482477"/>
                <a:gd name="connsiteY1" fmla="*/ -4375 h 347441"/>
                <a:gd name="connsiteX2" fmla="*/ -13121 w 482477"/>
                <a:gd name="connsiteY2" fmla="*/ 192052 h 347441"/>
                <a:gd name="connsiteX3" fmla="*/ 144883 w 482477"/>
                <a:gd name="connsiteY3" fmla="*/ 306150 h 347441"/>
                <a:gd name="connsiteX4" fmla="*/ 190281 w 482477"/>
                <a:gd name="connsiteY4" fmla="*/ 324413 h 347441"/>
                <a:gd name="connsiteX5" fmla="*/ 390335 w 482477"/>
                <a:gd name="connsiteY5" fmla="*/ 342839 h 347441"/>
                <a:gd name="connsiteX6" fmla="*/ 448352 w 482477"/>
                <a:gd name="connsiteY6" fmla="*/ 279500 h 347441"/>
                <a:gd name="connsiteX7" fmla="*/ 469357 w 482477"/>
                <a:gd name="connsiteY7" fmla="*/ 13123 h 34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77" h="347441">
                  <a:moveTo>
                    <a:pt x="469357" y="13123"/>
                  </a:moveTo>
                  <a:lnTo>
                    <a:pt x="454440" y="-4375"/>
                  </a:lnTo>
                  <a:lnTo>
                    <a:pt x="-13121" y="192052"/>
                  </a:lnTo>
                  <a:lnTo>
                    <a:pt x="144883" y="306150"/>
                  </a:lnTo>
                  <a:cubicBezTo>
                    <a:pt x="159639" y="316834"/>
                    <a:pt x="175242" y="323123"/>
                    <a:pt x="190281" y="324413"/>
                  </a:cubicBezTo>
                  <a:lnTo>
                    <a:pt x="390335" y="342839"/>
                  </a:lnTo>
                  <a:cubicBezTo>
                    <a:pt x="422186" y="345782"/>
                    <a:pt x="445852" y="319979"/>
                    <a:pt x="448352" y="279500"/>
                  </a:cubicBezTo>
                  <a:lnTo>
                    <a:pt x="469357" y="13123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7F4F294-C09A-C911-3659-521A7AADE58F}"/>
                </a:ext>
              </a:extLst>
            </p:cNvPr>
            <p:cNvSpPr/>
            <p:nvPr/>
          </p:nvSpPr>
          <p:spPr>
            <a:xfrm flipV="1">
              <a:off x="11166765" y="3701353"/>
              <a:ext cx="467560" cy="279438"/>
            </a:xfrm>
            <a:custGeom>
              <a:avLst/>
              <a:gdLst>
                <a:gd name="connsiteX0" fmla="*/ 454456 w 467560"/>
                <a:gd name="connsiteY0" fmla="*/ -4345 h 326096"/>
                <a:gd name="connsiteX1" fmla="*/ -13104 w 467560"/>
                <a:gd name="connsiteY1" fmla="*/ 192082 h 326096"/>
                <a:gd name="connsiteX2" fmla="*/ 130506 w 467560"/>
                <a:gd name="connsiteY2" fmla="*/ 279449 h 326096"/>
                <a:gd name="connsiteX3" fmla="*/ 200013 w 467560"/>
                <a:gd name="connsiteY3" fmla="*/ 304366 h 326096"/>
                <a:gd name="connsiteX4" fmla="*/ 356928 w 467560"/>
                <a:gd name="connsiteY4" fmla="*/ 321339 h 326096"/>
                <a:gd name="connsiteX5" fmla="*/ 438006 w 467560"/>
                <a:gd name="connsiteY5" fmla="*/ 242680 h 326096"/>
                <a:gd name="connsiteX6" fmla="*/ 454456 w 467560"/>
                <a:gd name="connsiteY6" fmla="*/ -4345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560" h="326096">
                  <a:moveTo>
                    <a:pt x="454456" y="-4345"/>
                  </a:moveTo>
                  <a:lnTo>
                    <a:pt x="-13104" y="192082"/>
                  </a:lnTo>
                  <a:lnTo>
                    <a:pt x="130506" y="279449"/>
                  </a:lnTo>
                  <a:cubicBezTo>
                    <a:pt x="153446" y="293399"/>
                    <a:pt x="177073" y="301866"/>
                    <a:pt x="200013" y="304366"/>
                  </a:cubicBezTo>
                  <a:lnTo>
                    <a:pt x="356928" y="321339"/>
                  </a:lnTo>
                  <a:cubicBezTo>
                    <a:pt x="399060" y="325895"/>
                    <a:pt x="430548" y="292310"/>
                    <a:pt x="438006" y="242680"/>
                  </a:cubicBezTo>
                  <a:lnTo>
                    <a:pt x="454456" y="-4345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4FE4365-17B3-360A-38DA-2E25D33E5C20}"/>
                </a:ext>
              </a:extLst>
            </p:cNvPr>
            <p:cNvSpPr/>
            <p:nvPr/>
          </p:nvSpPr>
          <p:spPr>
            <a:xfrm flipV="1">
              <a:off x="11144583" y="3966165"/>
              <a:ext cx="472930" cy="245620"/>
            </a:xfrm>
            <a:custGeom>
              <a:avLst/>
              <a:gdLst>
                <a:gd name="connsiteX0" fmla="*/ 459504 w 472930"/>
                <a:gd name="connsiteY0" fmla="*/ 173894 h 286632"/>
                <a:gd name="connsiteX1" fmla="*/ 459867 w 472930"/>
                <a:gd name="connsiteY1" fmla="*/ 194818 h 286632"/>
                <a:gd name="connsiteX2" fmla="*/ -10354 w 472930"/>
                <a:gd name="connsiteY2" fmla="*/ 282993 h 286632"/>
                <a:gd name="connsiteX3" fmla="*/ -12934 w 472930"/>
                <a:gd name="connsiteY3" fmla="*/ 216227 h 286632"/>
                <a:gd name="connsiteX4" fmla="*/ 20448 w 472930"/>
                <a:gd name="connsiteY4" fmla="*/ 125513 h 286632"/>
                <a:gd name="connsiteX5" fmla="*/ 155351 w 472930"/>
                <a:gd name="connsiteY5" fmla="*/ 10165 h 286632"/>
                <a:gd name="connsiteX6" fmla="*/ 242557 w 472930"/>
                <a:gd name="connsiteY6" fmla="*/ 14560 h 286632"/>
                <a:gd name="connsiteX7" fmla="*/ 459504 w 472930"/>
                <a:gd name="connsiteY7" fmla="*/ 173894 h 28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930" h="286632">
                  <a:moveTo>
                    <a:pt x="459504" y="173894"/>
                  </a:moveTo>
                  <a:lnTo>
                    <a:pt x="459867" y="194818"/>
                  </a:lnTo>
                  <a:lnTo>
                    <a:pt x="-10354" y="282993"/>
                  </a:lnTo>
                  <a:lnTo>
                    <a:pt x="-12934" y="216227"/>
                  </a:lnTo>
                  <a:cubicBezTo>
                    <a:pt x="-14466" y="176797"/>
                    <a:pt x="-2210" y="143535"/>
                    <a:pt x="20448" y="125513"/>
                  </a:cubicBezTo>
                  <a:lnTo>
                    <a:pt x="155351" y="10165"/>
                  </a:lnTo>
                  <a:cubicBezTo>
                    <a:pt x="178573" y="-9711"/>
                    <a:pt x="211835" y="-8018"/>
                    <a:pt x="242557" y="14560"/>
                  </a:cubicBezTo>
                  <a:lnTo>
                    <a:pt x="459504" y="173894"/>
                  </a:lnTo>
                </a:path>
              </a:pathLst>
            </a:custGeom>
            <a:solidFill>
              <a:srgbClr val="C48A0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506D065-B0E6-1AC7-3FFA-E6A661B61917}"/>
                </a:ext>
              </a:extLst>
            </p:cNvPr>
            <p:cNvSpPr/>
            <p:nvPr/>
          </p:nvSpPr>
          <p:spPr>
            <a:xfrm flipV="1">
              <a:off x="11146965" y="3898048"/>
              <a:ext cx="470548" cy="274475"/>
            </a:xfrm>
            <a:custGeom>
              <a:avLst/>
              <a:gdLst>
                <a:gd name="connsiteX0" fmla="*/ 457483 w 470548"/>
                <a:gd name="connsiteY0" fmla="*/ 155400 h 320305"/>
                <a:gd name="connsiteX1" fmla="*/ -8142 w 470548"/>
                <a:gd name="connsiteY1" fmla="*/ 316508 h 320305"/>
                <a:gd name="connsiteX2" fmla="*/ -12738 w 470548"/>
                <a:gd name="connsiteY2" fmla="*/ 233616 h 320305"/>
                <a:gd name="connsiteX3" fmla="*/ 25805 w 470548"/>
                <a:gd name="connsiteY3" fmla="*/ 120606 h 320305"/>
                <a:gd name="connsiteX4" fmla="*/ 152240 w 470548"/>
                <a:gd name="connsiteY4" fmla="*/ 12798 h 320305"/>
                <a:gd name="connsiteX5" fmla="*/ 253920 w 470548"/>
                <a:gd name="connsiteY5" fmla="*/ 15620 h 320305"/>
                <a:gd name="connsiteX6" fmla="*/ 457483 w 470548"/>
                <a:gd name="connsiteY6" fmla="*/ 155400 h 32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48" h="320305">
                  <a:moveTo>
                    <a:pt x="457483" y="155400"/>
                  </a:moveTo>
                  <a:lnTo>
                    <a:pt x="-8142" y="316508"/>
                  </a:lnTo>
                  <a:lnTo>
                    <a:pt x="-12738" y="233616"/>
                  </a:lnTo>
                  <a:cubicBezTo>
                    <a:pt x="-15440" y="185155"/>
                    <a:pt x="-1288" y="143708"/>
                    <a:pt x="25805" y="120606"/>
                  </a:cubicBezTo>
                  <a:lnTo>
                    <a:pt x="152240" y="12798"/>
                  </a:lnTo>
                  <a:cubicBezTo>
                    <a:pt x="179333" y="-10304"/>
                    <a:pt x="217756" y="-9215"/>
                    <a:pt x="253920" y="15620"/>
                  </a:cubicBezTo>
                  <a:lnTo>
                    <a:pt x="457483" y="155400"/>
                  </a:lnTo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28E2507-7A09-D1EA-1B8E-C667DE27937C}"/>
                </a:ext>
              </a:extLst>
            </p:cNvPr>
            <p:cNvSpPr/>
            <p:nvPr/>
          </p:nvSpPr>
          <p:spPr>
            <a:xfrm flipV="1">
              <a:off x="10095700" y="3434936"/>
              <a:ext cx="749488" cy="372823"/>
            </a:xfrm>
            <a:custGeom>
              <a:avLst/>
              <a:gdLst>
                <a:gd name="connsiteX0" fmla="*/ 612971 w 749488"/>
                <a:gd name="connsiteY0" fmla="*/ 37610 h 372823"/>
                <a:gd name="connsiteX1" fmla="*/ 612746 w 749488"/>
                <a:gd name="connsiteY1" fmla="*/ 36777 h 372823"/>
                <a:gd name="connsiteX2" fmla="*/ 613090 w 749488"/>
                <a:gd name="connsiteY2" fmla="*/ 35569 h 372823"/>
                <a:gd name="connsiteX3" fmla="*/ 672971 w 749488"/>
                <a:gd name="connsiteY3" fmla="*/ 15865 h 372823"/>
                <a:gd name="connsiteX4" fmla="*/ 672437 w 749488"/>
                <a:gd name="connsiteY4" fmla="*/ 18042 h 372823"/>
                <a:gd name="connsiteX5" fmla="*/ 539372 w 749488"/>
                <a:gd name="connsiteY5" fmla="*/ 61828 h 372823"/>
                <a:gd name="connsiteX6" fmla="*/ 538877 w 749488"/>
                <a:gd name="connsiteY6" fmla="*/ 59989 h 372823"/>
                <a:gd name="connsiteX7" fmla="*/ 595326 w 749488"/>
                <a:gd name="connsiteY7" fmla="*/ 41414 h 372823"/>
                <a:gd name="connsiteX8" fmla="*/ 595284 w 749488"/>
                <a:gd name="connsiteY8" fmla="*/ 41696 h 372823"/>
                <a:gd name="connsiteX9" fmla="*/ 595710 w 749488"/>
                <a:gd name="connsiteY9" fmla="*/ 43289 h 372823"/>
                <a:gd name="connsiteX10" fmla="*/ 633819 w 749488"/>
                <a:gd name="connsiteY10" fmla="*/ 105681 h 372823"/>
                <a:gd name="connsiteX11" fmla="*/ 629165 w 749488"/>
                <a:gd name="connsiteY11" fmla="*/ 97664 h 372823"/>
                <a:gd name="connsiteX12" fmla="*/ 629000 w 749488"/>
                <a:gd name="connsiteY12" fmla="*/ 97050 h 372823"/>
                <a:gd name="connsiteX13" fmla="*/ 684560 w 749488"/>
                <a:gd name="connsiteY13" fmla="*/ 78769 h 372823"/>
                <a:gd name="connsiteX14" fmla="*/ 692456 w 749488"/>
                <a:gd name="connsiteY14" fmla="*/ 92372 h 372823"/>
                <a:gd name="connsiteX15" fmla="*/ 689001 w 749488"/>
                <a:gd name="connsiteY15" fmla="*/ 87524 h 372823"/>
                <a:gd name="connsiteX16" fmla="*/ 559995 w 749488"/>
                <a:gd name="connsiteY16" fmla="*/ 129971 h 372823"/>
                <a:gd name="connsiteX17" fmla="*/ 555762 w 749488"/>
                <a:gd name="connsiteY17" fmla="*/ 122677 h 372823"/>
                <a:gd name="connsiteX18" fmla="*/ 555384 w 749488"/>
                <a:gd name="connsiteY18" fmla="*/ 121272 h 372823"/>
                <a:gd name="connsiteX19" fmla="*/ 612407 w 749488"/>
                <a:gd name="connsiteY19" fmla="*/ 102509 h 372823"/>
                <a:gd name="connsiteX20" fmla="*/ 617389 w 749488"/>
                <a:gd name="connsiteY20" fmla="*/ 111087 h 372823"/>
                <a:gd name="connsiteX21" fmla="*/ 585893 w 749488"/>
                <a:gd name="connsiteY21" fmla="*/ 168359 h 372823"/>
                <a:gd name="connsiteX22" fmla="*/ 582182 w 749488"/>
                <a:gd name="connsiteY22" fmla="*/ 164077 h 372823"/>
                <a:gd name="connsiteX23" fmla="*/ 640745 w 749488"/>
                <a:gd name="connsiteY23" fmla="*/ 144811 h 372823"/>
                <a:gd name="connsiteX24" fmla="*/ 644458 w 749488"/>
                <a:gd name="connsiteY24" fmla="*/ 149093 h 372823"/>
                <a:gd name="connsiteX25" fmla="*/ 56221 w 749488"/>
                <a:gd name="connsiteY25" fmla="*/ 220810 h 372823"/>
                <a:gd name="connsiteX26" fmla="*/ 56251 w 749488"/>
                <a:gd name="connsiteY26" fmla="*/ 218798 h 372823"/>
                <a:gd name="connsiteX27" fmla="*/ 519157 w 749488"/>
                <a:gd name="connsiteY27" fmla="*/ 66478 h 372823"/>
                <a:gd name="connsiteX28" fmla="*/ 519647 w 749488"/>
                <a:gd name="connsiteY28" fmla="*/ 68318 h 372823"/>
                <a:gd name="connsiteX29" fmla="*/ 74133 w 749488"/>
                <a:gd name="connsiteY29" fmla="*/ 289833 h 372823"/>
                <a:gd name="connsiteX30" fmla="*/ 72035 w 749488"/>
                <a:gd name="connsiteY30" fmla="*/ 286222 h 372823"/>
                <a:gd name="connsiteX31" fmla="*/ 70569 w 749488"/>
                <a:gd name="connsiteY31" fmla="*/ 280789 h 372823"/>
                <a:gd name="connsiteX32" fmla="*/ 535469 w 749488"/>
                <a:gd name="connsiteY32" fmla="*/ 127824 h 372823"/>
                <a:gd name="connsiteX33" fmla="*/ 535777 w 749488"/>
                <a:gd name="connsiteY33" fmla="*/ 128984 h 372823"/>
                <a:gd name="connsiteX34" fmla="*/ 537186 w 749488"/>
                <a:gd name="connsiteY34" fmla="*/ 128520 h 372823"/>
                <a:gd name="connsiteX35" fmla="*/ 541554 w 749488"/>
                <a:gd name="connsiteY35" fmla="*/ 136039 h 372823"/>
                <a:gd name="connsiteX36" fmla="*/ 100219 w 749488"/>
                <a:gd name="connsiteY36" fmla="*/ 328134 h 372823"/>
                <a:gd name="connsiteX37" fmla="*/ 96506 w 749488"/>
                <a:gd name="connsiteY37" fmla="*/ 323851 h 372823"/>
                <a:gd name="connsiteX38" fmla="*/ 563974 w 749488"/>
                <a:gd name="connsiteY38" fmla="*/ 170067 h 372823"/>
                <a:gd name="connsiteX39" fmla="*/ 567687 w 749488"/>
                <a:gd name="connsiteY39" fmla="*/ 174349 h 372823"/>
                <a:gd name="connsiteX40" fmla="*/ 137155 w 749488"/>
                <a:gd name="connsiteY40" fmla="*/ 372098 h 372823"/>
                <a:gd name="connsiteX41" fmla="*/ 231982 w 749488"/>
                <a:gd name="connsiteY41" fmla="*/ 353477 h 372823"/>
                <a:gd name="connsiteX42" fmla="*/ 422562 w 749488"/>
                <a:gd name="connsiteY42" fmla="*/ 296782 h 372823"/>
                <a:gd name="connsiteX43" fmla="*/ 611005 w 749488"/>
                <a:gd name="connsiteY43" fmla="*/ 223676 h 372823"/>
                <a:gd name="connsiteX44" fmla="*/ 699583 w 749488"/>
                <a:gd name="connsiteY44" fmla="*/ 178452 h 372823"/>
                <a:gd name="connsiteX45" fmla="*/ 746834 w 749488"/>
                <a:gd name="connsiteY45" fmla="*/ 148291 h 372823"/>
                <a:gd name="connsiteX46" fmla="*/ 712847 w 749488"/>
                <a:gd name="connsiteY46" fmla="*/ 126595 h 372823"/>
                <a:gd name="connsiteX47" fmla="*/ 660687 w 749488"/>
                <a:gd name="connsiteY47" fmla="*/ 143754 h 372823"/>
                <a:gd name="connsiteX48" fmla="*/ 656976 w 749488"/>
                <a:gd name="connsiteY48" fmla="*/ 139472 h 372823"/>
                <a:gd name="connsiteX49" fmla="*/ 712909 w 749488"/>
                <a:gd name="connsiteY49" fmla="*/ 121071 h 372823"/>
                <a:gd name="connsiteX50" fmla="*/ 703752 w 749488"/>
                <a:gd name="connsiteY50" fmla="*/ 108222 h 372823"/>
                <a:gd name="connsiteX51" fmla="*/ 714251 w 749488"/>
                <a:gd name="connsiteY51" fmla="*/ 120333 h 372823"/>
                <a:gd name="connsiteX52" fmla="*/ 749488 w 749488"/>
                <a:gd name="connsiteY52" fmla="*/ 128521 h 372823"/>
                <a:gd name="connsiteX53" fmla="*/ 728039 w 749488"/>
                <a:gd name="connsiteY53" fmla="*/ 116636 h 372823"/>
                <a:gd name="connsiteX54" fmla="*/ 697277 w 749488"/>
                <a:gd name="connsiteY54" fmla="*/ 73252 h 372823"/>
                <a:gd name="connsiteX55" fmla="*/ 685822 w 749488"/>
                <a:gd name="connsiteY55" fmla="*/ 30717 h 372823"/>
                <a:gd name="connsiteX56" fmla="*/ 683989 w 749488"/>
                <a:gd name="connsiteY56" fmla="*/ 23779 h 372823"/>
                <a:gd name="connsiteX57" fmla="*/ 690601 w 749488"/>
                <a:gd name="connsiteY57" fmla="*/ 78 h 372823"/>
                <a:gd name="connsiteX58" fmla="*/ 690513 w 749488"/>
                <a:gd name="connsiteY58" fmla="*/ 111 h 372823"/>
                <a:gd name="connsiteX59" fmla="*/ 690544 w 749488"/>
                <a:gd name="connsiteY59" fmla="*/ 0 h 372823"/>
                <a:gd name="connsiteX60" fmla="*/ 684003 w 749488"/>
                <a:gd name="connsiteY60" fmla="*/ 2479 h 372823"/>
                <a:gd name="connsiteX61" fmla="*/ 684540 w 749488"/>
                <a:gd name="connsiteY61" fmla="*/ 606 h 372823"/>
                <a:gd name="connsiteX62" fmla="*/ 613541 w 749488"/>
                <a:gd name="connsiteY62" fmla="*/ 7758 h 372823"/>
                <a:gd name="connsiteX63" fmla="*/ 546069 w 749488"/>
                <a:gd name="connsiteY63" fmla="*/ 21732 h 372823"/>
                <a:gd name="connsiteX64" fmla="*/ 546464 w 749488"/>
                <a:gd name="connsiteY64" fmla="*/ 20988 h 372823"/>
                <a:gd name="connsiteX65" fmla="*/ 528926 w 749488"/>
                <a:gd name="connsiteY65" fmla="*/ 25272 h 372823"/>
                <a:gd name="connsiteX66" fmla="*/ 528919 w 749488"/>
                <a:gd name="connsiteY66" fmla="*/ 25284 h 372823"/>
                <a:gd name="connsiteX67" fmla="*/ 512949 w 749488"/>
                <a:gd name="connsiteY67" fmla="*/ 28591 h 372823"/>
                <a:gd name="connsiteX68" fmla="*/ 317611 w 749488"/>
                <a:gd name="connsiteY68" fmla="*/ 85908 h 372823"/>
                <a:gd name="connsiteX69" fmla="*/ 135014 w 749488"/>
                <a:gd name="connsiteY69" fmla="*/ 156352 h 372823"/>
                <a:gd name="connsiteX70" fmla="*/ 73319 w 749488"/>
                <a:gd name="connsiteY70" fmla="*/ 186816 h 372823"/>
                <a:gd name="connsiteX71" fmla="*/ 60125 w 749488"/>
                <a:gd name="connsiteY71" fmla="*/ 197730 h 372823"/>
                <a:gd name="connsiteX72" fmla="*/ 60801 w 749488"/>
                <a:gd name="connsiteY72" fmla="*/ 195769 h 372823"/>
                <a:gd name="connsiteX73" fmla="*/ 41973 w 749488"/>
                <a:gd name="connsiteY73" fmla="*/ 210107 h 372823"/>
                <a:gd name="connsiteX74" fmla="*/ 41670 w 749488"/>
                <a:gd name="connsiteY74" fmla="*/ 212996 h 372823"/>
                <a:gd name="connsiteX75" fmla="*/ 20392 w 749488"/>
                <a:gd name="connsiteY75" fmla="*/ 230598 h 372823"/>
                <a:gd name="connsiteX76" fmla="*/ 40518 w 749488"/>
                <a:gd name="connsiteY76" fmla="*/ 223975 h 372823"/>
                <a:gd name="connsiteX77" fmla="*/ 40301 w 749488"/>
                <a:gd name="connsiteY77" fmla="*/ 226049 h 372823"/>
                <a:gd name="connsiteX78" fmla="*/ 20410 w 749488"/>
                <a:gd name="connsiteY78" fmla="*/ 232594 h 372823"/>
                <a:gd name="connsiteX79" fmla="*/ 18595 w 749488"/>
                <a:gd name="connsiteY79" fmla="*/ 234632 h 372823"/>
                <a:gd name="connsiteX80" fmla="*/ 1380 w 749488"/>
                <a:gd name="connsiteY80" fmla="*/ 290186 h 372823"/>
                <a:gd name="connsiteX81" fmla="*/ 5049 w 749488"/>
                <a:gd name="connsiteY81" fmla="*/ 302347 h 372823"/>
                <a:gd name="connsiteX82" fmla="*/ 46857 w 749488"/>
                <a:gd name="connsiteY82" fmla="*/ 288591 h 372823"/>
                <a:gd name="connsiteX83" fmla="*/ 49231 w 749488"/>
                <a:gd name="connsiteY83" fmla="*/ 298027 h 372823"/>
                <a:gd name="connsiteX84" fmla="*/ 5017 w 749488"/>
                <a:gd name="connsiteY84" fmla="*/ 312574 h 372823"/>
                <a:gd name="connsiteX85" fmla="*/ 29127 w 749488"/>
                <a:gd name="connsiteY85" fmla="*/ 346017 h 372823"/>
                <a:gd name="connsiteX86" fmla="*/ 80776 w 749488"/>
                <a:gd name="connsiteY86" fmla="*/ 329026 h 372823"/>
                <a:gd name="connsiteX87" fmla="*/ 84489 w 749488"/>
                <a:gd name="connsiteY87" fmla="*/ 333308 h 372823"/>
                <a:gd name="connsiteX88" fmla="*/ 29064 w 749488"/>
                <a:gd name="connsiteY88" fmla="*/ 351542 h 372823"/>
                <a:gd name="connsiteX89" fmla="*/ 50796 w 749488"/>
                <a:gd name="connsiteY89" fmla="*/ 363703 h 372823"/>
                <a:gd name="connsiteX90" fmla="*/ 137155 w 749488"/>
                <a:gd name="connsiteY90" fmla="*/ 372098 h 37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49488" h="372823">
                  <a:moveTo>
                    <a:pt x="612971" y="37610"/>
                  </a:moveTo>
                  <a:lnTo>
                    <a:pt x="612746" y="36777"/>
                  </a:lnTo>
                  <a:lnTo>
                    <a:pt x="613090" y="35569"/>
                  </a:lnTo>
                  <a:lnTo>
                    <a:pt x="672971" y="15865"/>
                  </a:lnTo>
                  <a:lnTo>
                    <a:pt x="672437" y="18042"/>
                  </a:lnTo>
                  <a:close/>
                  <a:moveTo>
                    <a:pt x="539372" y="61828"/>
                  </a:moveTo>
                  <a:lnTo>
                    <a:pt x="538877" y="59989"/>
                  </a:lnTo>
                  <a:lnTo>
                    <a:pt x="595326" y="41414"/>
                  </a:lnTo>
                  <a:lnTo>
                    <a:pt x="595284" y="41696"/>
                  </a:lnTo>
                  <a:lnTo>
                    <a:pt x="595710" y="43289"/>
                  </a:lnTo>
                  <a:close/>
                  <a:moveTo>
                    <a:pt x="633819" y="105681"/>
                  </a:moveTo>
                  <a:lnTo>
                    <a:pt x="629165" y="97664"/>
                  </a:lnTo>
                  <a:lnTo>
                    <a:pt x="629000" y="97050"/>
                  </a:lnTo>
                  <a:lnTo>
                    <a:pt x="684560" y="78769"/>
                  </a:lnTo>
                  <a:lnTo>
                    <a:pt x="692456" y="92372"/>
                  </a:lnTo>
                  <a:lnTo>
                    <a:pt x="689001" y="87524"/>
                  </a:lnTo>
                  <a:close/>
                  <a:moveTo>
                    <a:pt x="559995" y="129971"/>
                  </a:moveTo>
                  <a:lnTo>
                    <a:pt x="555762" y="122677"/>
                  </a:lnTo>
                  <a:lnTo>
                    <a:pt x="555384" y="121272"/>
                  </a:lnTo>
                  <a:lnTo>
                    <a:pt x="612407" y="102509"/>
                  </a:lnTo>
                  <a:lnTo>
                    <a:pt x="617389" y="111087"/>
                  </a:lnTo>
                  <a:close/>
                  <a:moveTo>
                    <a:pt x="585893" y="168359"/>
                  </a:moveTo>
                  <a:lnTo>
                    <a:pt x="582182" y="164077"/>
                  </a:lnTo>
                  <a:lnTo>
                    <a:pt x="640745" y="144811"/>
                  </a:lnTo>
                  <a:lnTo>
                    <a:pt x="644458" y="149093"/>
                  </a:lnTo>
                  <a:close/>
                  <a:moveTo>
                    <a:pt x="56221" y="220810"/>
                  </a:moveTo>
                  <a:lnTo>
                    <a:pt x="56251" y="218798"/>
                  </a:lnTo>
                  <a:lnTo>
                    <a:pt x="519157" y="66478"/>
                  </a:lnTo>
                  <a:lnTo>
                    <a:pt x="519647" y="68318"/>
                  </a:lnTo>
                  <a:close/>
                  <a:moveTo>
                    <a:pt x="74133" y="289833"/>
                  </a:moveTo>
                  <a:lnTo>
                    <a:pt x="72035" y="286222"/>
                  </a:lnTo>
                  <a:lnTo>
                    <a:pt x="70569" y="280789"/>
                  </a:lnTo>
                  <a:lnTo>
                    <a:pt x="535469" y="127824"/>
                  </a:lnTo>
                  <a:lnTo>
                    <a:pt x="535777" y="128984"/>
                  </a:lnTo>
                  <a:lnTo>
                    <a:pt x="537186" y="128520"/>
                  </a:lnTo>
                  <a:lnTo>
                    <a:pt x="541554" y="136039"/>
                  </a:lnTo>
                  <a:close/>
                  <a:moveTo>
                    <a:pt x="100219" y="328134"/>
                  </a:moveTo>
                  <a:lnTo>
                    <a:pt x="96506" y="323851"/>
                  </a:lnTo>
                  <a:lnTo>
                    <a:pt x="563974" y="170067"/>
                  </a:lnTo>
                  <a:lnTo>
                    <a:pt x="567687" y="174349"/>
                  </a:lnTo>
                  <a:close/>
                  <a:moveTo>
                    <a:pt x="137155" y="372098"/>
                  </a:moveTo>
                  <a:cubicBezTo>
                    <a:pt x="170296" y="370025"/>
                    <a:pt x="201018" y="361491"/>
                    <a:pt x="231982" y="353477"/>
                  </a:cubicBezTo>
                  <a:cubicBezTo>
                    <a:pt x="296449" y="336755"/>
                    <a:pt x="360231" y="318410"/>
                    <a:pt x="422562" y="296782"/>
                  </a:cubicBezTo>
                  <a:cubicBezTo>
                    <a:pt x="486465" y="274637"/>
                    <a:pt x="548876" y="249450"/>
                    <a:pt x="611005" y="223676"/>
                  </a:cubicBezTo>
                  <a:cubicBezTo>
                    <a:pt x="641808" y="210894"/>
                    <a:pt x="671320" y="195796"/>
                    <a:pt x="699583" y="178452"/>
                  </a:cubicBezTo>
                  <a:cubicBezTo>
                    <a:pt x="715508" y="168675"/>
                    <a:pt x="731151" y="158414"/>
                    <a:pt x="746834" y="148291"/>
                  </a:cubicBezTo>
                  <a:cubicBezTo>
                    <a:pt x="736675" y="144146"/>
                    <a:pt x="724337" y="137409"/>
                    <a:pt x="712847" y="126595"/>
                  </a:cubicBezTo>
                  <a:lnTo>
                    <a:pt x="660687" y="143754"/>
                  </a:lnTo>
                  <a:lnTo>
                    <a:pt x="656976" y="139472"/>
                  </a:lnTo>
                  <a:lnTo>
                    <a:pt x="712909" y="121071"/>
                  </a:lnTo>
                  <a:lnTo>
                    <a:pt x="703752" y="108222"/>
                  </a:lnTo>
                  <a:lnTo>
                    <a:pt x="714251" y="120333"/>
                  </a:lnTo>
                  <a:cubicBezTo>
                    <a:pt x="729128" y="133772"/>
                    <a:pt x="740699" y="135465"/>
                    <a:pt x="749488" y="128521"/>
                  </a:cubicBezTo>
                  <a:cubicBezTo>
                    <a:pt x="743198" y="127381"/>
                    <a:pt x="735901" y="123753"/>
                    <a:pt x="728039" y="116636"/>
                  </a:cubicBezTo>
                  <a:cubicBezTo>
                    <a:pt x="716146" y="105857"/>
                    <a:pt x="705260" y="90068"/>
                    <a:pt x="697277" y="73252"/>
                  </a:cubicBezTo>
                  <a:lnTo>
                    <a:pt x="685822" y="30717"/>
                  </a:lnTo>
                  <a:lnTo>
                    <a:pt x="683989" y="23779"/>
                  </a:lnTo>
                  <a:cubicBezTo>
                    <a:pt x="683747" y="12585"/>
                    <a:pt x="686125" y="4500"/>
                    <a:pt x="690601" y="78"/>
                  </a:cubicBezTo>
                  <a:lnTo>
                    <a:pt x="690513" y="111"/>
                  </a:lnTo>
                  <a:lnTo>
                    <a:pt x="690544" y="0"/>
                  </a:lnTo>
                  <a:lnTo>
                    <a:pt x="684003" y="2479"/>
                  </a:lnTo>
                  <a:lnTo>
                    <a:pt x="684540" y="606"/>
                  </a:lnTo>
                  <a:cubicBezTo>
                    <a:pt x="660793" y="2749"/>
                    <a:pt x="637006" y="4752"/>
                    <a:pt x="613541" y="7758"/>
                  </a:cubicBezTo>
                  <a:lnTo>
                    <a:pt x="546069" y="21732"/>
                  </a:lnTo>
                  <a:lnTo>
                    <a:pt x="546464" y="20988"/>
                  </a:lnTo>
                  <a:cubicBezTo>
                    <a:pt x="540578" y="22335"/>
                    <a:pt x="534732" y="23787"/>
                    <a:pt x="528926" y="25272"/>
                  </a:cubicBezTo>
                  <a:lnTo>
                    <a:pt x="528919" y="25284"/>
                  </a:lnTo>
                  <a:lnTo>
                    <a:pt x="512949" y="28591"/>
                  </a:lnTo>
                  <a:cubicBezTo>
                    <a:pt x="447232" y="46350"/>
                    <a:pt x="381716" y="64453"/>
                    <a:pt x="317611" y="85908"/>
                  </a:cubicBezTo>
                  <a:cubicBezTo>
                    <a:pt x="255483" y="106740"/>
                    <a:pt x="194886" y="130856"/>
                    <a:pt x="135014" y="156352"/>
                  </a:cubicBezTo>
                  <a:cubicBezTo>
                    <a:pt x="113707" y="165404"/>
                    <a:pt x="92782" y="175000"/>
                    <a:pt x="73319" y="186816"/>
                  </a:cubicBezTo>
                  <a:lnTo>
                    <a:pt x="60125" y="197730"/>
                  </a:lnTo>
                  <a:lnTo>
                    <a:pt x="60801" y="195769"/>
                  </a:lnTo>
                  <a:cubicBezTo>
                    <a:pt x="54310" y="200226"/>
                    <a:pt x="48021" y="204994"/>
                    <a:pt x="41973" y="210107"/>
                  </a:cubicBezTo>
                  <a:lnTo>
                    <a:pt x="41670" y="212996"/>
                  </a:lnTo>
                  <a:lnTo>
                    <a:pt x="20392" y="230598"/>
                  </a:lnTo>
                  <a:lnTo>
                    <a:pt x="40518" y="223975"/>
                  </a:lnTo>
                  <a:lnTo>
                    <a:pt x="40301" y="226049"/>
                  </a:lnTo>
                  <a:lnTo>
                    <a:pt x="20410" y="232594"/>
                  </a:lnTo>
                  <a:cubicBezTo>
                    <a:pt x="19805" y="233285"/>
                    <a:pt x="19200" y="233907"/>
                    <a:pt x="18595" y="234632"/>
                  </a:cubicBezTo>
                  <a:cubicBezTo>
                    <a:pt x="6500" y="249073"/>
                    <a:pt x="-3821" y="265346"/>
                    <a:pt x="1380" y="290186"/>
                  </a:cubicBezTo>
                  <a:cubicBezTo>
                    <a:pt x="2227" y="294332"/>
                    <a:pt x="3476" y="298374"/>
                    <a:pt x="5049" y="302347"/>
                  </a:cubicBezTo>
                  <a:lnTo>
                    <a:pt x="46857" y="288591"/>
                  </a:lnTo>
                  <a:lnTo>
                    <a:pt x="49231" y="298027"/>
                  </a:lnTo>
                  <a:lnTo>
                    <a:pt x="5017" y="312574"/>
                  </a:lnTo>
                  <a:cubicBezTo>
                    <a:pt x="10137" y="325599"/>
                    <a:pt x="18725" y="337415"/>
                    <a:pt x="29127" y="346017"/>
                  </a:cubicBezTo>
                  <a:lnTo>
                    <a:pt x="80776" y="329026"/>
                  </a:lnTo>
                  <a:lnTo>
                    <a:pt x="84489" y="333308"/>
                  </a:lnTo>
                  <a:lnTo>
                    <a:pt x="29064" y="351542"/>
                  </a:lnTo>
                  <a:cubicBezTo>
                    <a:pt x="35717" y="357070"/>
                    <a:pt x="43095" y="361319"/>
                    <a:pt x="50796" y="363703"/>
                  </a:cubicBezTo>
                  <a:cubicBezTo>
                    <a:pt x="79905" y="372996"/>
                    <a:pt x="109780" y="373826"/>
                    <a:pt x="137155" y="372098"/>
                  </a:cubicBezTo>
                  <a:close/>
                </a:path>
              </a:pathLst>
            </a:custGeom>
            <a:solidFill>
              <a:srgbClr val="F5AE18"/>
            </a:solidFill>
            <a:ln w="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itle 1">
            <a:extLst>
              <a:ext uri="{FF2B5EF4-FFF2-40B4-BE49-F238E27FC236}">
                <a16:creationId xmlns:a16="http://schemas.microsoft.com/office/drawing/2014/main" id="{6F2739CE-EDA1-E6FC-6663-CB296967904D}"/>
              </a:ext>
            </a:extLst>
          </p:cNvPr>
          <p:cNvSpPr txBox="1">
            <a:spLocks/>
          </p:cNvSpPr>
          <p:nvPr/>
        </p:nvSpPr>
        <p:spPr>
          <a:xfrm>
            <a:off x="533947" y="2205658"/>
            <a:ext cx="3600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15" name="Title 1">
            <a:extLst>
              <a:ext uri="{FF2B5EF4-FFF2-40B4-BE49-F238E27FC236}">
                <a16:creationId xmlns:a16="http://schemas.microsoft.com/office/drawing/2014/main" id="{61A51CB1-40E7-445F-F12A-7BFB7F4BED0E}"/>
              </a:ext>
            </a:extLst>
          </p:cNvPr>
          <p:cNvSpPr txBox="1">
            <a:spLocks/>
          </p:cNvSpPr>
          <p:nvPr/>
        </p:nvSpPr>
        <p:spPr>
          <a:xfrm>
            <a:off x="533947" y="1892758"/>
            <a:ext cx="3600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E155B68-605C-CA33-F937-50F14FEE16B0}"/>
              </a:ext>
            </a:extLst>
          </p:cNvPr>
          <p:cNvSpPr/>
          <p:nvPr/>
        </p:nvSpPr>
        <p:spPr>
          <a:xfrm>
            <a:off x="515938" y="1425677"/>
            <a:ext cx="396825" cy="371374"/>
          </a:xfrm>
          <a:prstGeom prst="rect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B1860A1-7873-31E2-55E6-EA28DDAB6A4A}"/>
              </a:ext>
            </a:extLst>
          </p:cNvPr>
          <p:cNvCxnSpPr>
            <a:cxnSpLocks/>
          </p:cNvCxnSpPr>
          <p:nvPr/>
        </p:nvCxnSpPr>
        <p:spPr>
          <a:xfrm>
            <a:off x="533947" y="2976724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itle 1">
            <a:extLst>
              <a:ext uri="{FF2B5EF4-FFF2-40B4-BE49-F238E27FC236}">
                <a16:creationId xmlns:a16="http://schemas.microsoft.com/office/drawing/2014/main" id="{5B4E37A1-AB19-15F6-5B9A-95A050FC11B2}"/>
              </a:ext>
            </a:extLst>
          </p:cNvPr>
          <p:cNvSpPr txBox="1">
            <a:spLocks/>
          </p:cNvSpPr>
          <p:nvPr/>
        </p:nvSpPr>
        <p:spPr>
          <a:xfrm>
            <a:off x="533947" y="3852412"/>
            <a:ext cx="3600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19" name="Title 1">
            <a:extLst>
              <a:ext uri="{FF2B5EF4-FFF2-40B4-BE49-F238E27FC236}">
                <a16:creationId xmlns:a16="http://schemas.microsoft.com/office/drawing/2014/main" id="{CE25652E-6DF6-9446-7D9B-0A91B48E612F}"/>
              </a:ext>
            </a:extLst>
          </p:cNvPr>
          <p:cNvSpPr txBox="1">
            <a:spLocks/>
          </p:cNvSpPr>
          <p:nvPr/>
        </p:nvSpPr>
        <p:spPr>
          <a:xfrm>
            <a:off x="533947" y="3539512"/>
            <a:ext cx="3600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93780EB-7EC1-7F40-E7F6-6B9EC9E58B16}"/>
              </a:ext>
            </a:extLst>
          </p:cNvPr>
          <p:cNvSpPr/>
          <p:nvPr/>
        </p:nvSpPr>
        <p:spPr>
          <a:xfrm>
            <a:off x="515938" y="3072431"/>
            <a:ext cx="396825" cy="371374"/>
          </a:xfrm>
          <a:prstGeom prst="rect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Title 1">
            <a:extLst>
              <a:ext uri="{FF2B5EF4-FFF2-40B4-BE49-F238E27FC236}">
                <a16:creationId xmlns:a16="http://schemas.microsoft.com/office/drawing/2014/main" id="{5CBC9AD1-D887-A6AB-AD6C-1DFC297F4418}"/>
              </a:ext>
            </a:extLst>
          </p:cNvPr>
          <p:cNvSpPr txBox="1">
            <a:spLocks/>
          </p:cNvSpPr>
          <p:nvPr/>
        </p:nvSpPr>
        <p:spPr>
          <a:xfrm>
            <a:off x="533947" y="5499170"/>
            <a:ext cx="3600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23" name="Title 1">
            <a:extLst>
              <a:ext uri="{FF2B5EF4-FFF2-40B4-BE49-F238E27FC236}">
                <a16:creationId xmlns:a16="http://schemas.microsoft.com/office/drawing/2014/main" id="{2F140EC2-BF73-3A94-74E0-E796B3E14505}"/>
              </a:ext>
            </a:extLst>
          </p:cNvPr>
          <p:cNvSpPr txBox="1">
            <a:spLocks/>
          </p:cNvSpPr>
          <p:nvPr/>
        </p:nvSpPr>
        <p:spPr>
          <a:xfrm>
            <a:off x="533947" y="5186266"/>
            <a:ext cx="3600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4D6D489-E85A-8F14-A466-6E69CB46EAD4}"/>
              </a:ext>
            </a:extLst>
          </p:cNvPr>
          <p:cNvSpPr/>
          <p:nvPr/>
        </p:nvSpPr>
        <p:spPr>
          <a:xfrm>
            <a:off x="515938" y="4719185"/>
            <a:ext cx="396825" cy="371374"/>
          </a:xfrm>
          <a:prstGeom prst="rect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F431C0B-DFDC-D527-0EED-24E52671D4A5}"/>
              </a:ext>
            </a:extLst>
          </p:cNvPr>
          <p:cNvCxnSpPr>
            <a:cxnSpLocks/>
          </p:cNvCxnSpPr>
          <p:nvPr/>
        </p:nvCxnSpPr>
        <p:spPr>
          <a:xfrm>
            <a:off x="533947" y="4623478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itle 1">
            <a:extLst>
              <a:ext uri="{FF2B5EF4-FFF2-40B4-BE49-F238E27FC236}">
                <a16:creationId xmlns:a16="http://schemas.microsoft.com/office/drawing/2014/main" id="{B24600FE-3F0D-7262-BBBA-87DB262B4061}"/>
              </a:ext>
            </a:extLst>
          </p:cNvPr>
          <p:cNvSpPr txBox="1">
            <a:spLocks/>
          </p:cNvSpPr>
          <p:nvPr/>
        </p:nvSpPr>
        <p:spPr>
          <a:xfrm>
            <a:off x="8071209" y="2205658"/>
            <a:ext cx="3600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27" name="Title 1">
            <a:extLst>
              <a:ext uri="{FF2B5EF4-FFF2-40B4-BE49-F238E27FC236}">
                <a16:creationId xmlns:a16="http://schemas.microsoft.com/office/drawing/2014/main" id="{ACF359D8-71B5-4D53-EEF9-5B8E2E45A317}"/>
              </a:ext>
            </a:extLst>
          </p:cNvPr>
          <p:cNvSpPr txBox="1">
            <a:spLocks/>
          </p:cNvSpPr>
          <p:nvPr/>
        </p:nvSpPr>
        <p:spPr>
          <a:xfrm>
            <a:off x="8071209" y="1892758"/>
            <a:ext cx="3600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28" name="Title 1">
            <a:extLst>
              <a:ext uri="{FF2B5EF4-FFF2-40B4-BE49-F238E27FC236}">
                <a16:creationId xmlns:a16="http://schemas.microsoft.com/office/drawing/2014/main" id="{C6A548F7-6895-D9C4-9A4C-C7FAC86752A6}"/>
              </a:ext>
            </a:extLst>
          </p:cNvPr>
          <p:cNvSpPr txBox="1">
            <a:spLocks/>
          </p:cNvSpPr>
          <p:nvPr/>
        </p:nvSpPr>
        <p:spPr>
          <a:xfrm>
            <a:off x="8071209" y="3852412"/>
            <a:ext cx="3600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29" name="Title 1">
            <a:extLst>
              <a:ext uri="{FF2B5EF4-FFF2-40B4-BE49-F238E27FC236}">
                <a16:creationId xmlns:a16="http://schemas.microsoft.com/office/drawing/2014/main" id="{18165905-E3BD-6EA9-AD70-4D891E287029}"/>
              </a:ext>
            </a:extLst>
          </p:cNvPr>
          <p:cNvSpPr txBox="1">
            <a:spLocks/>
          </p:cNvSpPr>
          <p:nvPr/>
        </p:nvSpPr>
        <p:spPr>
          <a:xfrm>
            <a:off x="8071209" y="3539512"/>
            <a:ext cx="3600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30" name="Title 1">
            <a:extLst>
              <a:ext uri="{FF2B5EF4-FFF2-40B4-BE49-F238E27FC236}">
                <a16:creationId xmlns:a16="http://schemas.microsoft.com/office/drawing/2014/main" id="{87BB947E-5A3F-B7B3-A933-6EE703355252}"/>
              </a:ext>
            </a:extLst>
          </p:cNvPr>
          <p:cNvSpPr txBox="1">
            <a:spLocks/>
          </p:cNvSpPr>
          <p:nvPr/>
        </p:nvSpPr>
        <p:spPr>
          <a:xfrm>
            <a:off x="8071209" y="5499170"/>
            <a:ext cx="3600000" cy="6463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31" name="Title 1">
            <a:extLst>
              <a:ext uri="{FF2B5EF4-FFF2-40B4-BE49-F238E27FC236}">
                <a16:creationId xmlns:a16="http://schemas.microsoft.com/office/drawing/2014/main" id="{A18C7B55-D418-069C-BCF1-886FBEA96611}"/>
              </a:ext>
            </a:extLst>
          </p:cNvPr>
          <p:cNvSpPr txBox="1">
            <a:spLocks/>
          </p:cNvSpPr>
          <p:nvPr/>
        </p:nvSpPr>
        <p:spPr>
          <a:xfrm>
            <a:off x="8071209" y="5186266"/>
            <a:ext cx="36000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1E6478E-1770-492D-5CF8-3F4B6912A025}"/>
              </a:ext>
            </a:extLst>
          </p:cNvPr>
          <p:cNvSpPr/>
          <p:nvPr/>
        </p:nvSpPr>
        <p:spPr>
          <a:xfrm>
            <a:off x="11274384" y="1425677"/>
            <a:ext cx="396825" cy="371374"/>
          </a:xfrm>
          <a:prstGeom prst="rect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6C09A8E4-A505-3717-AA94-D412B8DEE9C8}"/>
              </a:ext>
            </a:extLst>
          </p:cNvPr>
          <p:cNvSpPr/>
          <p:nvPr/>
        </p:nvSpPr>
        <p:spPr>
          <a:xfrm>
            <a:off x="11274384" y="3072431"/>
            <a:ext cx="396825" cy="371374"/>
          </a:xfrm>
          <a:prstGeom prst="rect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030E9CE-EC7A-CD0F-3DCC-0E0247D660B9}"/>
              </a:ext>
            </a:extLst>
          </p:cNvPr>
          <p:cNvSpPr/>
          <p:nvPr/>
        </p:nvSpPr>
        <p:spPr>
          <a:xfrm>
            <a:off x="11274384" y="4719185"/>
            <a:ext cx="396825" cy="371374"/>
          </a:xfrm>
          <a:prstGeom prst="rect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3F80F9CD-AA70-484B-1C82-1AF7B6C809C5}"/>
              </a:ext>
            </a:extLst>
          </p:cNvPr>
          <p:cNvCxnSpPr>
            <a:cxnSpLocks/>
          </p:cNvCxnSpPr>
          <p:nvPr/>
        </p:nvCxnSpPr>
        <p:spPr>
          <a:xfrm>
            <a:off x="8071209" y="2976724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77E6E7D-475F-243C-5053-01B5C5739951}"/>
              </a:ext>
            </a:extLst>
          </p:cNvPr>
          <p:cNvCxnSpPr>
            <a:cxnSpLocks/>
          </p:cNvCxnSpPr>
          <p:nvPr/>
        </p:nvCxnSpPr>
        <p:spPr>
          <a:xfrm>
            <a:off x="8071209" y="4623478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57CEF04-1B9D-8EA1-B135-F43B34E9F43F}"/>
              </a:ext>
            </a:extLst>
          </p:cNvPr>
          <p:cNvGrpSpPr/>
          <p:nvPr/>
        </p:nvGrpSpPr>
        <p:grpSpPr>
          <a:xfrm>
            <a:off x="590308" y="3128709"/>
            <a:ext cx="248085" cy="258819"/>
            <a:chOff x="5562601" y="731838"/>
            <a:chExt cx="330200" cy="344488"/>
          </a:xfrm>
        </p:grpSpPr>
        <p:sp>
          <p:nvSpPr>
            <p:cNvPr id="238" name="Freeform 385">
              <a:extLst>
                <a:ext uri="{FF2B5EF4-FFF2-40B4-BE49-F238E27FC236}">
                  <a16:creationId xmlns:a16="http://schemas.microsoft.com/office/drawing/2014/main" id="{ECF8EB35-8E14-43BC-8A4D-3FE949F1F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850901"/>
              <a:ext cx="241300" cy="150813"/>
            </a:xfrm>
            <a:custGeom>
              <a:avLst/>
              <a:gdLst>
                <a:gd name="T0" fmla="*/ 109 w 152"/>
                <a:gd name="T1" fmla="*/ 0 h 95"/>
                <a:gd name="T2" fmla="*/ 152 w 152"/>
                <a:gd name="T3" fmla="*/ 0 h 95"/>
                <a:gd name="T4" fmla="*/ 152 w 152"/>
                <a:gd name="T5" fmla="*/ 95 h 95"/>
                <a:gd name="T6" fmla="*/ 81 w 152"/>
                <a:gd name="T7" fmla="*/ 95 h 95"/>
                <a:gd name="T8" fmla="*/ 0 w 152"/>
                <a:gd name="T9" fmla="*/ 95 h 95"/>
                <a:gd name="T10" fmla="*/ 0 w 152"/>
                <a:gd name="T11" fmla="*/ 0 h 95"/>
                <a:gd name="T12" fmla="*/ 43 w 15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5">
                  <a:moveTo>
                    <a:pt x="109" y="0"/>
                  </a:moveTo>
                  <a:lnTo>
                    <a:pt x="152" y="0"/>
                  </a:lnTo>
                  <a:lnTo>
                    <a:pt x="152" y="95"/>
                  </a:lnTo>
                  <a:lnTo>
                    <a:pt x="81" y="95"/>
                  </a:lnTo>
                  <a:lnTo>
                    <a:pt x="0" y="95"/>
                  </a:lnTo>
                  <a:lnTo>
                    <a:pt x="0" y="0"/>
                  </a:lnTo>
                  <a:lnTo>
                    <a:pt x="43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86">
              <a:extLst>
                <a:ext uri="{FF2B5EF4-FFF2-40B4-BE49-F238E27FC236}">
                  <a16:creationId xmlns:a16="http://schemas.microsoft.com/office/drawing/2014/main" id="{E25BE453-F9C3-C369-B4DF-87EA9E821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822326"/>
              <a:ext cx="98425" cy="209550"/>
            </a:xfrm>
            <a:custGeom>
              <a:avLst/>
              <a:gdLst>
                <a:gd name="T0" fmla="*/ 0 w 26"/>
                <a:gd name="T1" fmla="*/ 0 h 56"/>
                <a:gd name="T2" fmla="*/ 20 w 26"/>
                <a:gd name="T3" fmla="*/ 0 h 56"/>
                <a:gd name="T4" fmla="*/ 26 w 26"/>
                <a:gd name="T5" fmla="*/ 6 h 56"/>
                <a:gd name="T6" fmla="*/ 26 w 2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6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3"/>
                    <a:pt x="26" y="6"/>
                  </a:cubicBezTo>
                  <a:cubicBezTo>
                    <a:pt x="26" y="56"/>
                    <a:pt x="26" y="56"/>
                    <a:pt x="26" y="56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87">
              <a:extLst>
                <a:ext uri="{FF2B5EF4-FFF2-40B4-BE49-F238E27FC236}">
                  <a16:creationId xmlns:a16="http://schemas.microsoft.com/office/drawing/2014/main" id="{02F9E68F-40BB-FB63-FE7B-73B64B821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822326"/>
              <a:ext cx="98425" cy="209550"/>
            </a:xfrm>
            <a:custGeom>
              <a:avLst/>
              <a:gdLst>
                <a:gd name="T0" fmla="*/ 0 w 26"/>
                <a:gd name="T1" fmla="*/ 56 h 56"/>
                <a:gd name="T2" fmla="*/ 0 w 26"/>
                <a:gd name="T3" fmla="*/ 6 h 56"/>
                <a:gd name="T4" fmla="*/ 6 w 26"/>
                <a:gd name="T5" fmla="*/ 0 h 56"/>
                <a:gd name="T6" fmla="*/ 26 w 2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6">
                  <a:moveTo>
                    <a:pt x="0" y="5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88">
              <a:extLst>
                <a:ext uri="{FF2B5EF4-FFF2-40B4-BE49-F238E27FC236}">
                  <a16:creationId xmlns:a16="http://schemas.microsoft.com/office/drawing/2014/main" id="{292F81A3-ED7D-8320-E11B-49613B4F9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1031876"/>
              <a:ext cx="330200" cy="44450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Line 389">
              <a:extLst>
                <a:ext uri="{FF2B5EF4-FFF2-40B4-BE49-F238E27FC236}">
                  <a16:creationId xmlns:a16="http://schemas.microsoft.com/office/drawing/2014/main" id="{9943AAF6-BCD5-BD0C-ECF0-2C9CE93E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7701" y="731838"/>
              <a:ext cx="0" cy="21748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90">
              <a:extLst>
                <a:ext uri="{FF2B5EF4-FFF2-40B4-BE49-F238E27FC236}">
                  <a16:creationId xmlns:a16="http://schemas.microsoft.com/office/drawing/2014/main" id="{F41F23E9-D432-E1D1-B0AA-F2FFDF5BA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731838"/>
              <a:ext cx="120650" cy="60325"/>
            </a:xfrm>
            <a:custGeom>
              <a:avLst/>
              <a:gdLst>
                <a:gd name="T0" fmla="*/ 76 w 76"/>
                <a:gd name="T1" fmla="*/ 38 h 38"/>
                <a:gd name="T2" fmla="*/ 38 w 76"/>
                <a:gd name="T3" fmla="*/ 0 h 38"/>
                <a:gd name="T4" fmla="*/ 0 w 76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38">
                  <a:moveTo>
                    <a:pt x="76" y="38"/>
                  </a:moveTo>
                  <a:lnTo>
                    <a:pt x="38" y="0"/>
                  </a:lnTo>
                  <a:lnTo>
                    <a:pt x="0" y="38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472A733-C4F7-2F6F-E335-AA67DB826AB3}"/>
              </a:ext>
            </a:extLst>
          </p:cNvPr>
          <p:cNvGrpSpPr/>
          <p:nvPr/>
        </p:nvGrpSpPr>
        <p:grpSpPr>
          <a:xfrm>
            <a:off x="11348158" y="3128709"/>
            <a:ext cx="249277" cy="258819"/>
            <a:chOff x="6283326" y="731838"/>
            <a:chExt cx="331788" cy="344488"/>
          </a:xfrm>
        </p:grpSpPr>
        <p:sp>
          <p:nvSpPr>
            <p:cNvPr id="245" name="Freeform 391">
              <a:extLst>
                <a:ext uri="{FF2B5EF4-FFF2-40B4-BE49-F238E27FC236}">
                  <a16:creationId xmlns:a16="http://schemas.microsoft.com/office/drawing/2014/main" id="{053AA31D-D069-5E92-B404-20F5FCD31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850901"/>
              <a:ext cx="239713" cy="150813"/>
            </a:xfrm>
            <a:custGeom>
              <a:avLst/>
              <a:gdLst>
                <a:gd name="T0" fmla="*/ 109 w 151"/>
                <a:gd name="T1" fmla="*/ 0 h 95"/>
                <a:gd name="T2" fmla="*/ 151 w 151"/>
                <a:gd name="T3" fmla="*/ 0 h 95"/>
                <a:gd name="T4" fmla="*/ 151 w 151"/>
                <a:gd name="T5" fmla="*/ 95 h 95"/>
                <a:gd name="T6" fmla="*/ 80 w 151"/>
                <a:gd name="T7" fmla="*/ 95 h 95"/>
                <a:gd name="T8" fmla="*/ 0 w 151"/>
                <a:gd name="T9" fmla="*/ 95 h 95"/>
                <a:gd name="T10" fmla="*/ 0 w 151"/>
                <a:gd name="T11" fmla="*/ 0 h 95"/>
                <a:gd name="T12" fmla="*/ 42 w 151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95">
                  <a:moveTo>
                    <a:pt x="109" y="0"/>
                  </a:moveTo>
                  <a:lnTo>
                    <a:pt x="151" y="0"/>
                  </a:lnTo>
                  <a:lnTo>
                    <a:pt x="151" y="95"/>
                  </a:lnTo>
                  <a:lnTo>
                    <a:pt x="80" y="95"/>
                  </a:lnTo>
                  <a:lnTo>
                    <a:pt x="0" y="95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92">
              <a:extLst>
                <a:ext uri="{FF2B5EF4-FFF2-40B4-BE49-F238E27FC236}">
                  <a16:creationId xmlns:a16="http://schemas.microsoft.com/office/drawing/2014/main" id="{1158DC2D-C8F8-B26A-E312-CB03B0467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1" y="822326"/>
              <a:ext cx="96838" cy="209550"/>
            </a:xfrm>
            <a:custGeom>
              <a:avLst/>
              <a:gdLst>
                <a:gd name="T0" fmla="*/ 0 w 26"/>
                <a:gd name="T1" fmla="*/ 0 h 56"/>
                <a:gd name="T2" fmla="*/ 20 w 26"/>
                <a:gd name="T3" fmla="*/ 0 h 56"/>
                <a:gd name="T4" fmla="*/ 26 w 26"/>
                <a:gd name="T5" fmla="*/ 6 h 56"/>
                <a:gd name="T6" fmla="*/ 26 w 2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6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3"/>
                    <a:pt x="26" y="6"/>
                  </a:cubicBezTo>
                  <a:cubicBezTo>
                    <a:pt x="26" y="56"/>
                    <a:pt x="26" y="56"/>
                    <a:pt x="26" y="56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393">
              <a:extLst>
                <a:ext uri="{FF2B5EF4-FFF2-40B4-BE49-F238E27FC236}">
                  <a16:creationId xmlns:a16="http://schemas.microsoft.com/office/drawing/2014/main" id="{978E7B61-C282-3F1E-3D0A-6B73CC973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1" y="822326"/>
              <a:ext cx="96838" cy="209550"/>
            </a:xfrm>
            <a:custGeom>
              <a:avLst/>
              <a:gdLst>
                <a:gd name="T0" fmla="*/ 0 w 26"/>
                <a:gd name="T1" fmla="*/ 56 h 56"/>
                <a:gd name="T2" fmla="*/ 0 w 26"/>
                <a:gd name="T3" fmla="*/ 6 h 56"/>
                <a:gd name="T4" fmla="*/ 6 w 26"/>
                <a:gd name="T5" fmla="*/ 0 h 56"/>
                <a:gd name="T6" fmla="*/ 26 w 2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6">
                  <a:moveTo>
                    <a:pt x="0" y="5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394">
              <a:extLst>
                <a:ext uri="{FF2B5EF4-FFF2-40B4-BE49-F238E27FC236}">
                  <a16:creationId xmlns:a16="http://schemas.microsoft.com/office/drawing/2014/main" id="{9619F213-E7AA-EC10-4211-A503A0451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1031876"/>
              <a:ext cx="331788" cy="44450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Line 395">
              <a:extLst>
                <a:ext uri="{FF2B5EF4-FFF2-40B4-BE49-F238E27FC236}">
                  <a16:creationId xmlns:a16="http://schemas.microsoft.com/office/drawing/2014/main" id="{431E5EF0-4D55-1C51-95F6-537FED233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48426" y="731838"/>
              <a:ext cx="0" cy="21748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96">
              <a:extLst>
                <a:ext uri="{FF2B5EF4-FFF2-40B4-BE49-F238E27FC236}">
                  <a16:creationId xmlns:a16="http://schemas.microsoft.com/office/drawing/2014/main" id="{FE904A1B-66B3-3115-E4A7-422B9295C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688" y="889001"/>
              <a:ext cx="119063" cy="603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lnTo>
                    <a:pt x="37" y="38"/>
                  </a:lnTo>
                  <a:lnTo>
                    <a:pt x="75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23A13C3-B362-F7E5-2940-964A2D5C5617}"/>
              </a:ext>
            </a:extLst>
          </p:cNvPr>
          <p:cNvGrpSpPr/>
          <p:nvPr/>
        </p:nvGrpSpPr>
        <p:grpSpPr>
          <a:xfrm>
            <a:off x="598657" y="4777848"/>
            <a:ext cx="231386" cy="254048"/>
            <a:chOff x="4135438" y="1460501"/>
            <a:chExt cx="307976" cy="338138"/>
          </a:xfrm>
        </p:grpSpPr>
        <p:sp>
          <p:nvSpPr>
            <p:cNvPr id="252" name="Freeform 404">
              <a:extLst>
                <a:ext uri="{FF2B5EF4-FFF2-40B4-BE49-F238E27FC236}">
                  <a16:creationId xmlns:a16="http://schemas.microsoft.com/office/drawing/2014/main" id="{0D58D57D-2919-F9A8-16AB-00DCB645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1730376"/>
              <a:ext cx="30163" cy="60325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05">
              <a:extLst>
                <a:ext uri="{FF2B5EF4-FFF2-40B4-BE49-F238E27FC236}">
                  <a16:creationId xmlns:a16="http://schemas.microsoft.com/office/drawing/2014/main" id="{9BA63D9D-B6CF-DBA3-EBBB-8C1138FD4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1468438"/>
              <a:ext cx="165100" cy="134938"/>
            </a:xfrm>
            <a:custGeom>
              <a:avLst/>
              <a:gdLst>
                <a:gd name="T0" fmla="*/ 0 w 44"/>
                <a:gd name="T1" fmla="*/ 26 h 36"/>
                <a:gd name="T2" fmla="*/ 0 w 44"/>
                <a:gd name="T3" fmla="*/ 30 h 36"/>
                <a:gd name="T4" fmla="*/ 6 w 44"/>
                <a:gd name="T5" fmla="*/ 36 h 36"/>
                <a:gd name="T6" fmla="*/ 38 w 44"/>
                <a:gd name="T7" fmla="*/ 36 h 36"/>
                <a:gd name="T8" fmla="*/ 44 w 44"/>
                <a:gd name="T9" fmla="*/ 30 h 36"/>
                <a:gd name="T10" fmla="*/ 44 w 44"/>
                <a:gd name="T11" fmla="*/ 6 h 36"/>
                <a:gd name="T12" fmla="*/ 38 w 44"/>
                <a:gd name="T13" fmla="*/ 0 h 36"/>
                <a:gd name="T14" fmla="*/ 6 w 44"/>
                <a:gd name="T15" fmla="*/ 0 h 36"/>
                <a:gd name="T16" fmla="*/ 0 w 44"/>
                <a:gd name="T17" fmla="*/ 6 h 36"/>
                <a:gd name="T18" fmla="*/ 0 w 44"/>
                <a:gd name="T1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36">
                  <a:moveTo>
                    <a:pt x="0" y="26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3" y="36"/>
                    <a:pt x="6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1" y="36"/>
                    <a:pt x="44" y="33"/>
                    <a:pt x="44" y="3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1" y="0"/>
                    <a:pt x="3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6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407">
              <a:extLst>
                <a:ext uri="{FF2B5EF4-FFF2-40B4-BE49-F238E27FC236}">
                  <a16:creationId xmlns:a16="http://schemas.microsoft.com/office/drawing/2014/main" id="{03B3952A-7DE8-F054-2D4E-1160F870D3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5438" y="1557338"/>
              <a:ext cx="165100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408">
              <a:extLst>
                <a:ext uri="{FF2B5EF4-FFF2-40B4-BE49-F238E27FC236}">
                  <a16:creationId xmlns:a16="http://schemas.microsoft.com/office/drawing/2014/main" id="{F7F4CAEF-C34C-C012-AA90-8AC998745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7826" y="1633538"/>
              <a:ext cx="6032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Line 409">
              <a:extLst>
                <a:ext uri="{FF2B5EF4-FFF2-40B4-BE49-F238E27FC236}">
                  <a16:creationId xmlns:a16="http://schemas.microsoft.com/office/drawing/2014/main" id="{DC1390FF-A3ED-1594-BE2F-6A43D9105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7988" y="1603376"/>
              <a:ext cx="0" cy="3016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10">
              <a:extLst>
                <a:ext uri="{FF2B5EF4-FFF2-40B4-BE49-F238E27FC236}">
                  <a16:creationId xmlns:a16="http://schemas.microsoft.com/office/drawing/2014/main" id="{15A5AE92-8DA8-7130-FA1A-E8655E3DC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6" y="1603376"/>
              <a:ext cx="120650" cy="195263"/>
            </a:xfrm>
            <a:custGeom>
              <a:avLst/>
              <a:gdLst>
                <a:gd name="T0" fmla="*/ 0 w 32"/>
                <a:gd name="T1" fmla="*/ 4 h 52"/>
                <a:gd name="T2" fmla="*/ 4 w 32"/>
                <a:gd name="T3" fmla="*/ 0 h 52"/>
                <a:gd name="T4" fmla="*/ 28 w 32"/>
                <a:gd name="T5" fmla="*/ 0 h 52"/>
                <a:gd name="T6" fmla="*/ 32 w 32"/>
                <a:gd name="T7" fmla="*/ 4 h 52"/>
                <a:gd name="T8" fmla="*/ 32 w 32"/>
                <a:gd name="T9" fmla="*/ 48 h 52"/>
                <a:gd name="T10" fmla="*/ 28 w 32"/>
                <a:gd name="T11" fmla="*/ 52 h 52"/>
                <a:gd name="T12" fmla="*/ 4 w 32"/>
                <a:gd name="T13" fmla="*/ 52 h 52"/>
                <a:gd name="T14" fmla="*/ 0 w 32"/>
                <a:gd name="T15" fmla="*/ 48 h 52"/>
                <a:gd name="T16" fmla="*/ 0 w 32"/>
                <a:gd name="T1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50"/>
                    <a:pt x="30" y="52"/>
                    <a:pt x="28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lnTo>
                    <a:pt x="0" y="4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11">
              <a:extLst>
                <a:ext uri="{FF2B5EF4-FFF2-40B4-BE49-F238E27FC236}">
                  <a16:creationId xmlns:a16="http://schemas.microsoft.com/office/drawing/2014/main" id="{440C478D-CE38-4ABB-5963-753B86EDD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6" y="1685926"/>
              <a:ext cx="88900" cy="74613"/>
            </a:xfrm>
            <a:custGeom>
              <a:avLst/>
              <a:gdLst>
                <a:gd name="T0" fmla="*/ 0 w 24"/>
                <a:gd name="T1" fmla="*/ 0 h 20"/>
                <a:gd name="T2" fmla="*/ 20 w 24"/>
                <a:gd name="T3" fmla="*/ 20 h 20"/>
                <a:gd name="T4" fmla="*/ 24 w 24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0">
                  <a:moveTo>
                    <a:pt x="0" y="0"/>
                  </a:moveTo>
                  <a:cubicBezTo>
                    <a:pt x="0" y="11"/>
                    <a:pt x="9" y="20"/>
                    <a:pt x="20" y="20"/>
                  </a:cubicBezTo>
                  <a:cubicBezTo>
                    <a:pt x="24" y="20"/>
                    <a:pt x="24" y="20"/>
                    <a:pt x="24" y="2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12">
              <a:extLst>
                <a:ext uri="{FF2B5EF4-FFF2-40B4-BE49-F238E27FC236}">
                  <a16:creationId xmlns:a16="http://schemas.microsoft.com/office/drawing/2014/main" id="{C6587711-183F-0A72-7BAF-7B0606DC2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1460501"/>
              <a:ext cx="30163" cy="60325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13">
              <a:extLst>
                <a:ext uri="{FF2B5EF4-FFF2-40B4-BE49-F238E27FC236}">
                  <a16:creationId xmlns:a16="http://schemas.microsoft.com/office/drawing/2014/main" id="{BB6DCE60-3650-4E56-CC5F-C3E66420B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1490663"/>
              <a:ext cx="90488" cy="74613"/>
            </a:xfrm>
            <a:custGeom>
              <a:avLst/>
              <a:gdLst>
                <a:gd name="T0" fmla="*/ 24 w 24"/>
                <a:gd name="T1" fmla="*/ 20 h 20"/>
                <a:gd name="T2" fmla="*/ 4 w 24"/>
                <a:gd name="T3" fmla="*/ 0 h 20"/>
                <a:gd name="T4" fmla="*/ 0 w 24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24" y="9"/>
                    <a:pt x="15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Line 414">
              <a:extLst>
                <a:ext uri="{FF2B5EF4-FFF2-40B4-BE49-F238E27FC236}">
                  <a16:creationId xmlns:a16="http://schemas.microsoft.com/office/drawing/2014/main" id="{DF04823F-8F81-99C3-8F5A-91FE0FA6C4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1752601"/>
              <a:ext cx="120650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415">
              <a:extLst>
                <a:ext uri="{FF2B5EF4-FFF2-40B4-BE49-F238E27FC236}">
                  <a16:creationId xmlns:a16="http://schemas.microsoft.com/office/drawing/2014/main" id="{A5739C44-81F7-3B1C-3F3B-C995F54F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1" y="1768476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5298D10-8216-7317-50C4-7129C94C6A43}"/>
              </a:ext>
            </a:extLst>
          </p:cNvPr>
          <p:cNvGrpSpPr/>
          <p:nvPr/>
        </p:nvGrpSpPr>
        <p:grpSpPr>
          <a:xfrm>
            <a:off x="11343387" y="1481955"/>
            <a:ext cx="258819" cy="258819"/>
            <a:chOff x="4841876" y="731838"/>
            <a:chExt cx="344488" cy="344488"/>
          </a:xfrm>
        </p:grpSpPr>
        <p:sp>
          <p:nvSpPr>
            <p:cNvPr id="264" name="Freeform 432">
              <a:extLst>
                <a:ext uri="{FF2B5EF4-FFF2-40B4-BE49-F238E27FC236}">
                  <a16:creationId xmlns:a16="http://schemas.microsoft.com/office/drawing/2014/main" id="{0F2915F9-FFBB-D44C-8061-F4E32E2FD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806451"/>
              <a:ext cx="344488" cy="225425"/>
            </a:xfrm>
            <a:custGeom>
              <a:avLst/>
              <a:gdLst>
                <a:gd name="T0" fmla="*/ 92 w 92"/>
                <a:gd name="T1" fmla="*/ 56 h 60"/>
                <a:gd name="T2" fmla="*/ 88 w 92"/>
                <a:gd name="T3" fmla="*/ 60 h 60"/>
                <a:gd name="T4" fmla="*/ 4 w 92"/>
                <a:gd name="T5" fmla="*/ 60 h 60"/>
                <a:gd name="T6" fmla="*/ 0 w 92"/>
                <a:gd name="T7" fmla="*/ 56 h 60"/>
                <a:gd name="T8" fmla="*/ 0 w 92"/>
                <a:gd name="T9" fmla="*/ 4 h 60"/>
                <a:gd name="T10" fmla="*/ 4 w 92"/>
                <a:gd name="T11" fmla="*/ 0 h 60"/>
                <a:gd name="T12" fmla="*/ 88 w 92"/>
                <a:gd name="T13" fmla="*/ 0 h 60"/>
                <a:gd name="T14" fmla="*/ 92 w 92"/>
                <a:gd name="T15" fmla="*/ 4 h 60"/>
                <a:gd name="T16" fmla="*/ 92 w 92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6"/>
                  </a:moveTo>
                  <a:cubicBezTo>
                    <a:pt x="92" y="58"/>
                    <a:pt x="90" y="60"/>
                    <a:pt x="88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58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4"/>
                  </a:cubicBezTo>
                  <a:lnTo>
                    <a:pt x="92" y="5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433">
              <a:extLst>
                <a:ext uri="{FF2B5EF4-FFF2-40B4-BE49-F238E27FC236}">
                  <a16:creationId xmlns:a16="http://schemas.microsoft.com/office/drawing/2014/main" id="{9E7B8F9C-1FE1-2386-8BDE-EC21C12D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836613"/>
              <a:ext cx="284163" cy="165100"/>
            </a:xfrm>
            <a:prstGeom prst="rect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Line 434">
              <a:extLst>
                <a:ext uri="{FF2B5EF4-FFF2-40B4-BE49-F238E27FC236}">
                  <a16:creationId xmlns:a16="http://schemas.microsoft.com/office/drawing/2014/main" id="{36C389B6-AF4B-B5B6-3232-4947E0A6A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1076326"/>
              <a:ext cx="1508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Line 435">
              <a:extLst>
                <a:ext uri="{FF2B5EF4-FFF2-40B4-BE49-F238E27FC236}">
                  <a16:creationId xmlns:a16="http://schemas.microsoft.com/office/drawing/2014/main" id="{F8ED1FCE-3CB5-EB5D-DAB0-3A87D0467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101" y="1031876"/>
              <a:ext cx="0" cy="4445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Line 436">
              <a:extLst>
                <a:ext uri="{FF2B5EF4-FFF2-40B4-BE49-F238E27FC236}">
                  <a16:creationId xmlns:a16="http://schemas.microsoft.com/office/drawing/2014/main" id="{473BED9F-1886-EEA3-EC83-01AD4EE70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7138" y="1031876"/>
              <a:ext cx="0" cy="4445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437">
              <a:extLst>
                <a:ext uri="{FF2B5EF4-FFF2-40B4-BE49-F238E27FC236}">
                  <a16:creationId xmlns:a16="http://schemas.microsoft.com/office/drawing/2014/main" id="{11C6139A-A242-48E0-075B-FE9404751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6" y="731838"/>
              <a:ext cx="142875" cy="22225"/>
            </a:xfrm>
            <a:custGeom>
              <a:avLst/>
              <a:gdLst>
                <a:gd name="T0" fmla="*/ 38 w 38"/>
                <a:gd name="T1" fmla="*/ 6 h 6"/>
                <a:gd name="T2" fmla="*/ 19 w 38"/>
                <a:gd name="T3" fmla="*/ 0 h 6"/>
                <a:gd name="T4" fmla="*/ 0 w 3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">
                  <a:moveTo>
                    <a:pt x="38" y="6"/>
                  </a:moveTo>
                  <a:cubicBezTo>
                    <a:pt x="32" y="2"/>
                    <a:pt x="26" y="0"/>
                    <a:pt x="19" y="0"/>
                  </a:cubicBezTo>
                  <a:cubicBezTo>
                    <a:pt x="12" y="0"/>
                    <a:pt x="6" y="2"/>
                    <a:pt x="0" y="6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438">
              <a:extLst>
                <a:ext uri="{FF2B5EF4-FFF2-40B4-BE49-F238E27FC236}">
                  <a16:creationId xmlns:a16="http://schemas.microsoft.com/office/drawing/2014/main" id="{3403F6A2-3CAC-70F9-8BE5-EB85BDB1D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938" y="762001"/>
              <a:ext cx="106363" cy="19050"/>
            </a:xfrm>
            <a:custGeom>
              <a:avLst/>
              <a:gdLst>
                <a:gd name="T0" fmla="*/ 28 w 28"/>
                <a:gd name="T1" fmla="*/ 5 h 5"/>
                <a:gd name="T2" fmla="*/ 14 w 28"/>
                <a:gd name="T3" fmla="*/ 0 h 5"/>
                <a:gd name="T4" fmla="*/ 0 w 2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">
                  <a:moveTo>
                    <a:pt x="28" y="5"/>
                  </a:moveTo>
                  <a:cubicBezTo>
                    <a:pt x="24" y="2"/>
                    <a:pt x="19" y="0"/>
                    <a:pt x="14" y="0"/>
                  </a:cubicBezTo>
                  <a:cubicBezTo>
                    <a:pt x="9" y="0"/>
                    <a:pt x="4" y="2"/>
                    <a:pt x="0" y="5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4754FFF-567E-3F0A-4265-981B849397CC}"/>
              </a:ext>
            </a:extLst>
          </p:cNvPr>
          <p:cNvGrpSpPr/>
          <p:nvPr/>
        </p:nvGrpSpPr>
        <p:grpSpPr>
          <a:xfrm>
            <a:off x="11343387" y="4774866"/>
            <a:ext cx="258819" cy="260013"/>
            <a:chOff x="4841876" y="1452563"/>
            <a:chExt cx="344488" cy="346076"/>
          </a:xfrm>
        </p:grpSpPr>
        <p:sp>
          <p:nvSpPr>
            <p:cNvPr id="272" name="Freeform 439">
              <a:extLst>
                <a:ext uri="{FF2B5EF4-FFF2-40B4-BE49-F238E27FC236}">
                  <a16:creationId xmlns:a16="http://schemas.microsoft.com/office/drawing/2014/main" id="{EBEC6DB7-5317-163E-2780-E3D23CFFB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6" y="1617663"/>
              <a:ext cx="195263" cy="106363"/>
            </a:xfrm>
            <a:custGeom>
              <a:avLst/>
              <a:gdLst>
                <a:gd name="T0" fmla="*/ 123 w 123"/>
                <a:gd name="T1" fmla="*/ 14 h 67"/>
                <a:gd name="T2" fmla="*/ 123 w 123"/>
                <a:gd name="T3" fmla="*/ 67 h 67"/>
                <a:gd name="T4" fmla="*/ 62 w 123"/>
                <a:gd name="T5" fmla="*/ 67 h 67"/>
                <a:gd name="T6" fmla="*/ 0 w 123"/>
                <a:gd name="T7" fmla="*/ 67 h 67"/>
                <a:gd name="T8" fmla="*/ 0 w 123"/>
                <a:gd name="T9" fmla="*/ 0 h 67"/>
                <a:gd name="T10" fmla="*/ 52 w 123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67">
                  <a:moveTo>
                    <a:pt x="123" y="14"/>
                  </a:moveTo>
                  <a:lnTo>
                    <a:pt x="123" y="67"/>
                  </a:lnTo>
                  <a:lnTo>
                    <a:pt x="6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2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Line 440">
              <a:extLst>
                <a:ext uri="{FF2B5EF4-FFF2-40B4-BE49-F238E27FC236}">
                  <a16:creationId xmlns:a16="http://schemas.microsoft.com/office/drawing/2014/main" id="{23B14973-C32C-0290-9DE4-337D87000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1751" y="1639888"/>
              <a:ext cx="0" cy="1127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41">
              <a:extLst>
                <a:ext uri="{FF2B5EF4-FFF2-40B4-BE49-F238E27FC236}">
                  <a16:creationId xmlns:a16="http://schemas.microsoft.com/office/drawing/2014/main" id="{6F238CC0-E175-8B7D-4899-055BFCB8A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1587501"/>
              <a:ext cx="112713" cy="165100"/>
            </a:xfrm>
            <a:custGeom>
              <a:avLst/>
              <a:gdLst>
                <a:gd name="T0" fmla="*/ 0 w 30"/>
                <a:gd name="T1" fmla="*/ 44 h 44"/>
                <a:gd name="T2" fmla="*/ 0 w 30"/>
                <a:gd name="T3" fmla="*/ 6 h 44"/>
                <a:gd name="T4" fmla="*/ 6 w 30"/>
                <a:gd name="T5" fmla="*/ 0 h 44"/>
                <a:gd name="T6" fmla="*/ 30 w 3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4">
                  <a:moveTo>
                    <a:pt x="0" y="4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42">
              <a:extLst>
                <a:ext uri="{FF2B5EF4-FFF2-40B4-BE49-F238E27FC236}">
                  <a16:creationId xmlns:a16="http://schemas.microsoft.com/office/drawing/2014/main" id="{79208A4D-933D-C9FF-D510-FB3716AC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1752601"/>
              <a:ext cx="285750" cy="46038"/>
            </a:xfrm>
            <a:custGeom>
              <a:avLst/>
              <a:gdLst>
                <a:gd name="T0" fmla="*/ 44 w 76"/>
                <a:gd name="T1" fmla="*/ 0 h 12"/>
                <a:gd name="T2" fmla="*/ 44 w 76"/>
                <a:gd name="T3" fmla="*/ 4 h 12"/>
                <a:gd name="T4" fmla="*/ 32 w 76"/>
                <a:gd name="T5" fmla="*/ 4 h 12"/>
                <a:gd name="T6" fmla="*/ 32 w 76"/>
                <a:gd name="T7" fmla="*/ 0 h 12"/>
                <a:gd name="T8" fmla="*/ 0 w 76"/>
                <a:gd name="T9" fmla="*/ 0 h 12"/>
                <a:gd name="T10" fmla="*/ 0 w 76"/>
                <a:gd name="T11" fmla="*/ 8 h 12"/>
                <a:gd name="T12" fmla="*/ 4 w 76"/>
                <a:gd name="T13" fmla="*/ 12 h 12"/>
                <a:gd name="T14" fmla="*/ 72 w 76"/>
                <a:gd name="T15" fmla="*/ 12 h 12"/>
                <a:gd name="T16" fmla="*/ 76 w 76"/>
                <a:gd name="T17" fmla="*/ 8 h 12"/>
                <a:gd name="T18" fmla="*/ 76 w 76"/>
                <a:gd name="T19" fmla="*/ 0 h 12"/>
                <a:gd name="T20" fmla="*/ 44 w 76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2">
                  <a:moveTo>
                    <a:pt x="44" y="0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4" y="12"/>
                    <a:pt x="76" y="10"/>
                    <a:pt x="76" y="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44" y="0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43">
              <a:extLst>
                <a:ext uri="{FF2B5EF4-FFF2-40B4-BE49-F238E27FC236}">
                  <a16:creationId xmlns:a16="http://schemas.microsoft.com/office/drawing/2014/main" id="{6E6AFB23-B4DD-A33C-73D9-2E6E39871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76" y="1452563"/>
              <a:ext cx="179388" cy="134938"/>
            </a:xfrm>
            <a:custGeom>
              <a:avLst/>
              <a:gdLst>
                <a:gd name="T0" fmla="*/ 48 w 48"/>
                <a:gd name="T1" fmla="*/ 32 h 36"/>
                <a:gd name="T2" fmla="*/ 44 w 48"/>
                <a:gd name="T3" fmla="*/ 36 h 36"/>
                <a:gd name="T4" fmla="*/ 4 w 48"/>
                <a:gd name="T5" fmla="*/ 36 h 36"/>
                <a:gd name="T6" fmla="*/ 0 w 48"/>
                <a:gd name="T7" fmla="*/ 32 h 36"/>
                <a:gd name="T8" fmla="*/ 0 w 48"/>
                <a:gd name="T9" fmla="*/ 8 h 36"/>
                <a:gd name="T10" fmla="*/ 4 w 48"/>
                <a:gd name="T11" fmla="*/ 4 h 36"/>
                <a:gd name="T12" fmla="*/ 20 w 48"/>
                <a:gd name="T13" fmla="*/ 4 h 36"/>
                <a:gd name="T14" fmla="*/ 21 w 48"/>
                <a:gd name="T15" fmla="*/ 2 h 36"/>
                <a:gd name="T16" fmla="*/ 24 w 48"/>
                <a:gd name="T17" fmla="*/ 0 h 36"/>
                <a:gd name="T18" fmla="*/ 34 w 48"/>
                <a:gd name="T19" fmla="*/ 0 h 36"/>
                <a:gd name="T20" fmla="*/ 37 w 48"/>
                <a:gd name="T21" fmla="*/ 2 h 36"/>
                <a:gd name="T22" fmla="*/ 38 w 48"/>
                <a:gd name="T23" fmla="*/ 4 h 36"/>
                <a:gd name="T24" fmla="*/ 44 w 48"/>
                <a:gd name="T25" fmla="*/ 4 h 36"/>
                <a:gd name="T26" fmla="*/ 48 w 48"/>
                <a:gd name="T27" fmla="*/ 8 h 36"/>
                <a:gd name="T28" fmla="*/ 48 w 48"/>
                <a:gd name="T29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6">
                  <a:moveTo>
                    <a:pt x="48" y="32"/>
                  </a:moveTo>
                  <a:cubicBezTo>
                    <a:pt x="48" y="34"/>
                    <a:pt x="46" y="36"/>
                    <a:pt x="4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4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4"/>
                    <a:pt x="4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lnTo>
                    <a:pt x="48" y="32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444">
              <a:extLst>
                <a:ext uri="{FF2B5EF4-FFF2-40B4-BE49-F238E27FC236}">
                  <a16:creationId xmlns:a16="http://schemas.microsoft.com/office/drawing/2014/main" id="{2D38054E-DF38-2482-8339-E267CC3C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1498601"/>
              <a:ext cx="60325" cy="587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445">
              <a:extLst>
                <a:ext uri="{FF2B5EF4-FFF2-40B4-BE49-F238E27FC236}">
                  <a16:creationId xmlns:a16="http://schemas.microsoft.com/office/drawing/2014/main" id="{3DD58E2F-0344-CCF0-DF72-717204CB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1" y="1452563"/>
              <a:ext cx="7938" cy="15875"/>
            </a:xfrm>
            <a:prstGeom prst="rect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46">
              <a:extLst>
                <a:ext uri="{FF2B5EF4-FFF2-40B4-BE49-F238E27FC236}">
                  <a16:creationId xmlns:a16="http://schemas.microsoft.com/office/drawing/2014/main" id="{8076B383-738E-C0A2-9501-7A00133D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1" y="1498601"/>
              <a:ext cx="74613" cy="58738"/>
            </a:xfrm>
            <a:custGeom>
              <a:avLst/>
              <a:gdLst>
                <a:gd name="T0" fmla="*/ 0 w 47"/>
                <a:gd name="T1" fmla="*/ 37 h 37"/>
                <a:gd name="T2" fmla="*/ 0 w 47"/>
                <a:gd name="T3" fmla="*/ 0 h 37"/>
                <a:gd name="T4" fmla="*/ 47 w 47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37">
                  <a:moveTo>
                    <a:pt x="0" y="37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47">
              <a:extLst>
                <a:ext uri="{FF2B5EF4-FFF2-40B4-BE49-F238E27FC236}">
                  <a16:creationId xmlns:a16="http://schemas.microsoft.com/office/drawing/2014/main" id="{DED1D125-FF91-1DE2-F8C2-D35DDC4D0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1535113"/>
              <a:ext cx="46038" cy="22225"/>
            </a:xfrm>
            <a:custGeom>
              <a:avLst/>
              <a:gdLst>
                <a:gd name="T0" fmla="*/ 0 w 29"/>
                <a:gd name="T1" fmla="*/ 0 h 14"/>
                <a:gd name="T2" fmla="*/ 15 w 29"/>
                <a:gd name="T3" fmla="*/ 14 h 14"/>
                <a:gd name="T4" fmla="*/ 29 w 2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4">
                  <a:moveTo>
                    <a:pt x="0" y="0"/>
                  </a:moveTo>
                  <a:lnTo>
                    <a:pt x="15" y="14"/>
                  </a:lnTo>
                  <a:lnTo>
                    <a:pt x="29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48">
              <a:extLst>
                <a:ext uri="{FF2B5EF4-FFF2-40B4-BE49-F238E27FC236}">
                  <a16:creationId xmlns:a16="http://schemas.microsoft.com/office/drawing/2014/main" id="{B01821BD-89DC-4D1D-4610-8BACEB90D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1474788"/>
              <a:ext cx="22225" cy="46038"/>
            </a:xfrm>
            <a:custGeom>
              <a:avLst/>
              <a:gdLst>
                <a:gd name="T0" fmla="*/ 0 w 14"/>
                <a:gd name="T1" fmla="*/ 29 h 29"/>
                <a:gd name="T2" fmla="*/ 14 w 14"/>
                <a:gd name="T3" fmla="*/ 15 h 29"/>
                <a:gd name="T4" fmla="*/ 0 w 14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9">
                  <a:moveTo>
                    <a:pt x="0" y="29"/>
                  </a:moveTo>
                  <a:lnTo>
                    <a:pt x="14" y="15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6435779B-47FF-D903-FE6B-468556DE982E}"/>
              </a:ext>
            </a:extLst>
          </p:cNvPr>
          <p:cNvGrpSpPr/>
          <p:nvPr/>
        </p:nvGrpSpPr>
        <p:grpSpPr>
          <a:xfrm>
            <a:off x="595675" y="1492689"/>
            <a:ext cx="237350" cy="237350"/>
            <a:chOff x="4135438" y="746126"/>
            <a:chExt cx="315913" cy="315913"/>
          </a:xfrm>
        </p:grpSpPr>
        <p:sp>
          <p:nvSpPr>
            <p:cNvPr id="283" name="Oval 473">
              <a:extLst>
                <a:ext uri="{FF2B5EF4-FFF2-40B4-BE49-F238E27FC236}">
                  <a16:creationId xmlns:a16="http://schemas.microsoft.com/office/drawing/2014/main" id="{6D740D9F-18B3-A924-6CAE-13BE70492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806451"/>
              <a:ext cx="195263" cy="195263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74">
              <a:extLst>
                <a:ext uri="{FF2B5EF4-FFF2-40B4-BE49-F238E27FC236}">
                  <a16:creationId xmlns:a16="http://schemas.microsoft.com/office/drawing/2014/main" id="{F8854F15-155E-9E8F-044B-64252E01B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1" y="809626"/>
              <a:ext cx="134938" cy="161925"/>
            </a:xfrm>
            <a:custGeom>
              <a:avLst/>
              <a:gdLst>
                <a:gd name="T0" fmla="*/ 36 w 36"/>
                <a:gd name="T1" fmla="*/ 7 h 43"/>
                <a:gd name="T2" fmla="*/ 31 w 36"/>
                <a:gd name="T3" fmla="*/ 16 h 43"/>
                <a:gd name="T4" fmla="*/ 25 w 36"/>
                <a:gd name="T5" fmla="*/ 23 h 43"/>
                <a:gd name="T6" fmla="*/ 28 w 36"/>
                <a:gd name="T7" fmla="*/ 23 h 43"/>
                <a:gd name="T8" fmla="*/ 25 w 36"/>
                <a:gd name="T9" fmla="*/ 35 h 43"/>
                <a:gd name="T10" fmla="*/ 15 w 36"/>
                <a:gd name="T11" fmla="*/ 43 h 43"/>
                <a:gd name="T12" fmla="*/ 11 w 36"/>
                <a:gd name="T13" fmla="*/ 37 h 43"/>
                <a:gd name="T14" fmla="*/ 3 w 36"/>
                <a:gd name="T15" fmla="*/ 27 h 43"/>
                <a:gd name="T16" fmla="*/ 0 w 36"/>
                <a:gd name="T17" fmla="*/ 23 h 43"/>
                <a:gd name="T18" fmla="*/ 6 w 36"/>
                <a:gd name="T19" fmla="*/ 14 h 43"/>
                <a:gd name="T20" fmla="*/ 11 w 36"/>
                <a:gd name="T21" fmla="*/ 15 h 43"/>
                <a:gd name="T22" fmla="*/ 14 w 36"/>
                <a:gd name="T23" fmla="*/ 7 h 43"/>
                <a:gd name="T24" fmla="*/ 25 w 36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43">
                  <a:moveTo>
                    <a:pt x="36" y="7"/>
                  </a:moveTo>
                  <a:cubicBezTo>
                    <a:pt x="36" y="7"/>
                    <a:pt x="35" y="14"/>
                    <a:pt x="31" y="16"/>
                  </a:cubicBezTo>
                  <a:cubicBezTo>
                    <a:pt x="20" y="13"/>
                    <a:pt x="24" y="19"/>
                    <a:pt x="25" y="23"/>
                  </a:cubicBezTo>
                  <a:cubicBezTo>
                    <a:pt x="26" y="24"/>
                    <a:pt x="28" y="23"/>
                    <a:pt x="28" y="23"/>
                  </a:cubicBezTo>
                  <a:cubicBezTo>
                    <a:pt x="33" y="33"/>
                    <a:pt x="25" y="35"/>
                    <a:pt x="25" y="35"/>
                  </a:cubicBezTo>
                  <a:cubicBezTo>
                    <a:pt x="19" y="41"/>
                    <a:pt x="21" y="43"/>
                    <a:pt x="15" y="43"/>
                  </a:cubicBezTo>
                  <a:cubicBezTo>
                    <a:pt x="14" y="43"/>
                    <a:pt x="11" y="39"/>
                    <a:pt x="11" y="37"/>
                  </a:cubicBezTo>
                  <a:cubicBezTo>
                    <a:pt x="11" y="29"/>
                    <a:pt x="7" y="27"/>
                    <a:pt x="3" y="27"/>
                  </a:cubicBezTo>
                  <a:cubicBezTo>
                    <a:pt x="0" y="27"/>
                    <a:pt x="0" y="23"/>
                    <a:pt x="0" y="23"/>
                  </a:cubicBezTo>
                  <a:cubicBezTo>
                    <a:pt x="0" y="23"/>
                    <a:pt x="0" y="15"/>
                    <a:pt x="6" y="14"/>
                  </a:cubicBezTo>
                  <a:cubicBezTo>
                    <a:pt x="11" y="13"/>
                    <a:pt x="11" y="15"/>
                    <a:pt x="11" y="15"/>
                  </a:cubicBezTo>
                  <a:cubicBezTo>
                    <a:pt x="14" y="17"/>
                    <a:pt x="22" y="13"/>
                    <a:pt x="14" y="7"/>
                  </a:cubicBezTo>
                  <a:cubicBezTo>
                    <a:pt x="12" y="5"/>
                    <a:pt x="25" y="0"/>
                    <a:pt x="25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75">
              <a:extLst>
                <a:ext uri="{FF2B5EF4-FFF2-40B4-BE49-F238E27FC236}">
                  <a16:creationId xmlns:a16="http://schemas.microsoft.com/office/drawing/2014/main" id="{7DF2AFB4-FBA4-A983-A7B6-4CC45CE9D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1" y="768351"/>
              <a:ext cx="60325" cy="53975"/>
            </a:xfrm>
            <a:custGeom>
              <a:avLst/>
              <a:gdLst>
                <a:gd name="T0" fmla="*/ 38 w 38"/>
                <a:gd name="T1" fmla="*/ 8 h 34"/>
                <a:gd name="T2" fmla="*/ 0 w 38"/>
                <a:gd name="T3" fmla="*/ 0 h 34"/>
                <a:gd name="T4" fmla="*/ 3 w 3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4">
                  <a:moveTo>
                    <a:pt x="38" y="8"/>
                  </a:moveTo>
                  <a:lnTo>
                    <a:pt x="0" y="0"/>
                  </a:lnTo>
                  <a:lnTo>
                    <a:pt x="3" y="34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76">
              <a:extLst>
                <a:ext uri="{FF2B5EF4-FFF2-40B4-BE49-F238E27FC236}">
                  <a16:creationId xmlns:a16="http://schemas.microsoft.com/office/drawing/2014/main" id="{B5900A98-277B-96FA-B77F-25441BEA4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6" y="987426"/>
              <a:ext cx="66675" cy="52388"/>
            </a:xfrm>
            <a:custGeom>
              <a:avLst/>
              <a:gdLst>
                <a:gd name="T0" fmla="*/ 0 w 42"/>
                <a:gd name="T1" fmla="*/ 23 h 33"/>
                <a:gd name="T2" fmla="*/ 42 w 42"/>
                <a:gd name="T3" fmla="*/ 33 h 33"/>
                <a:gd name="T4" fmla="*/ 37 w 42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0" y="23"/>
                  </a:moveTo>
                  <a:lnTo>
                    <a:pt x="42" y="33"/>
                  </a:lnTo>
                  <a:lnTo>
                    <a:pt x="37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77">
              <a:extLst>
                <a:ext uri="{FF2B5EF4-FFF2-40B4-BE49-F238E27FC236}">
                  <a16:creationId xmlns:a16="http://schemas.microsoft.com/office/drawing/2014/main" id="{D4036948-195C-AF40-0ED7-05C40DD4F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768351"/>
              <a:ext cx="192088" cy="293688"/>
            </a:xfrm>
            <a:custGeom>
              <a:avLst/>
              <a:gdLst>
                <a:gd name="T0" fmla="*/ 31 w 51"/>
                <a:gd name="T1" fmla="*/ 0 h 78"/>
                <a:gd name="T2" fmla="*/ 51 w 51"/>
                <a:gd name="T3" fmla="*/ 36 h 78"/>
                <a:gd name="T4" fmla="*/ 9 w 51"/>
                <a:gd name="T5" fmla="*/ 78 h 78"/>
                <a:gd name="T6" fmla="*/ 0 w 51"/>
                <a:gd name="T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78">
              <a:extLst>
                <a:ext uri="{FF2B5EF4-FFF2-40B4-BE49-F238E27FC236}">
                  <a16:creationId xmlns:a16="http://schemas.microsoft.com/office/drawing/2014/main" id="{2F91F300-844D-FA89-F140-B285C0C2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746126"/>
              <a:ext cx="192088" cy="293688"/>
            </a:xfrm>
            <a:custGeom>
              <a:avLst/>
              <a:gdLst>
                <a:gd name="T0" fmla="*/ 20 w 51"/>
                <a:gd name="T1" fmla="*/ 78 h 78"/>
                <a:gd name="T2" fmla="*/ 0 w 51"/>
                <a:gd name="T3" fmla="*/ 42 h 78"/>
                <a:gd name="T4" fmla="*/ 42 w 51"/>
                <a:gd name="T5" fmla="*/ 0 h 78"/>
                <a:gd name="T6" fmla="*/ 51 w 51"/>
                <a:gd name="T7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1" name="Title 1023">
            <a:extLst>
              <a:ext uri="{FF2B5EF4-FFF2-40B4-BE49-F238E27FC236}">
                <a16:creationId xmlns:a16="http://schemas.microsoft.com/office/drawing/2014/main" id="{BCC813E7-0088-28F4-5C33-1B3F34D2A37E}"/>
              </a:ext>
            </a:extLst>
          </p:cNvPr>
          <p:cNvSpPr txBox="1">
            <a:spLocks/>
          </p:cNvSpPr>
          <p:nvPr/>
        </p:nvSpPr>
        <p:spPr>
          <a:xfrm>
            <a:off x="3857417" y="549275"/>
            <a:ext cx="4477167" cy="7017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BD6658-C3F2-A194-5656-6F7F7381227D}"/>
              </a:ext>
            </a:extLst>
          </p:cNvPr>
          <p:cNvSpPr/>
          <p:nvPr/>
        </p:nvSpPr>
        <p:spPr>
          <a:xfrm>
            <a:off x="11676062" y="6308726"/>
            <a:ext cx="515938" cy="365125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3A6AC4-3CA5-4241-277A-402DB90D587D}"/>
              </a:ext>
            </a:extLst>
          </p:cNvPr>
          <p:cNvSpPr txBox="1">
            <a:spLocks/>
          </p:cNvSpPr>
          <p:nvPr/>
        </p:nvSpPr>
        <p:spPr>
          <a:xfrm>
            <a:off x="515938" y="6418576"/>
            <a:ext cx="2062065" cy="14542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Objectives </a:t>
            </a:r>
            <a:r>
              <a:rPr lang="en-US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itle 1023">
            <a:extLst>
              <a:ext uri="{FF2B5EF4-FFF2-40B4-BE49-F238E27FC236}">
                <a16:creationId xmlns:a16="http://schemas.microsoft.com/office/drawing/2014/main" id="{BC8A258C-8B53-1C48-7F90-11AD942DF2DB}"/>
              </a:ext>
            </a:extLst>
          </p:cNvPr>
          <p:cNvSpPr txBox="1">
            <a:spLocks/>
          </p:cNvSpPr>
          <p:nvPr/>
        </p:nvSpPr>
        <p:spPr>
          <a:xfrm>
            <a:off x="515938" y="549275"/>
            <a:ext cx="11160125" cy="8062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144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Objectives</a:t>
            </a:r>
            <a:endParaRPr lang="en-US" dirty="0">
              <a:solidFill>
                <a:srgbClr val="00144F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894088D-50F7-5253-B479-11691701B4B3}"/>
              </a:ext>
            </a:extLst>
          </p:cNvPr>
          <p:cNvSpPr/>
          <p:nvPr/>
        </p:nvSpPr>
        <p:spPr>
          <a:xfrm>
            <a:off x="703512" y="1603374"/>
            <a:ext cx="2345826" cy="2649945"/>
          </a:xfrm>
          <a:custGeom>
            <a:avLst/>
            <a:gdLst>
              <a:gd name="connsiteX0" fmla="*/ 1172913 w 2345826"/>
              <a:gd name="connsiteY0" fmla="*/ 0 h 2649945"/>
              <a:gd name="connsiteX1" fmla="*/ 2345826 w 2345826"/>
              <a:gd name="connsiteY1" fmla="*/ 1172913 h 2649945"/>
              <a:gd name="connsiteX2" fmla="*/ 1521702 w 2345826"/>
              <a:gd name="connsiteY2" fmla="*/ 2293094 h 2649945"/>
              <a:gd name="connsiteX3" fmla="*/ 1520205 w 2345826"/>
              <a:gd name="connsiteY3" fmla="*/ 2293479 h 2649945"/>
              <a:gd name="connsiteX4" fmla="*/ 1172914 w 2345826"/>
              <a:gd name="connsiteY4" fmla="*/ 2649945 h 2649945"/>
              <a:gd name="connsiteX5" fmla="*/ 825623 w 2345826"/>
              <a:gd name="connsiteY5" fmla="*/ 2293480 h 2649945"/>
              <a:gd name="connsiteX6" fmla="*/ 824125 w 2345826"/>
              <a:gd name="connsiteY6" fmla="*/ 2293094 h 2649945"/>
              <a:gd name="connsiteX7" fmla="*/ 0 w 2345826"/>
              <a:gd name="connsiteY7" fmla="*/ 1172913 h 2649945"/>
              <a:gd name="connsiteX8" fmla="*/ 1172913 w 2345826"/>
              <a:gd name="connsiteY8" fmla="*/ 0 h 264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5826" h="2649945">
                <a:moveTo>
                  <a:pt x="1172913" y="0"/>
                </a:moveTo>
                <a:cubicBezTo>
                  <a:pt x="1820695" y="0"/>
                  <a:pt x="2345826" y="525131"/>
                  <a:pt x="2345826" y="1172913"/>
                </a:cubicBezTo>
                <a:cubicBezTo>
                  <a:pt x="2345826" y="1699236"/>
                  <a:pt x="1999158" y="2144590"/>
                  <a:pt x="1521702" y="2293094"/>
                </a:cubicBezTo>
                <a:lnTo>
                  <a:pt x="1520205" y="2293479"/>
                </a:lnTo>
                <a:lnTo>
                  <a:pt x="1172914" y="2649945"/>
                </a:lnTo>
                <a:lnTo>
                  <a:pt x="825623" y="2293480"/>
                </a:lnTo>
                <a:lnTo>
                  <a:pt x="824125" y="2293094"/>
                </a:lnTo>
                <a:cubicBezTo>
                  <a:pt x="346669" y="2144590"/>
                  <a:pt x="0" y="1699236"/>
                  <a:pt x="0" y="1172913"/>
                </a:cubicBezTo>
                <a:cubicBezTo>
                  <a:pt x="0" y="525131"/>
                  <a:pt x="525131" y="0"/>
                  <a:pt x="1172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CBC419B-130F-8D57-C165-06B685D23009}"/>
              </a:ext>
            </a:extLst>
          </p:cNvPr>
          <p:cNvSpPr/>
          <p:nvPr/>
        </p:nvSpPr>
        <p:spPr>
          <a:xfrm>
            <a:off x="3516562" y="1603374"/>
            <a:ext cx="2345826" cy="2649945"/>
          </a:xfrm>
          <a:custGeom>
            <a:avLst/>
            <a:gdLst>
              <a:gd name="connsiteX0" fmla="*/ 1172913 w 2345826"/>
              <a:gd name="connsiteY0" fmla="*/ 0 h 2649945"/>
              <a:gd name="connsiteX1" fmla="*/ 2345826 w 2345826"/>
              <a:gd name="connsiteY1" fmla="*/ 1172913 h 2649945"/>
              <a:gd name="connsiteX2" fmla="*/ 1521702 w 2345826"/>
              <a:gd name="connsiteY2" fmla="*/ 2293094 h 2649945"/>
              <a:gd name="connsiteX3" fmla="*/ 1520205 w 2345826"/>
              <a:gd name="connsiteY3" fmla="*/ 2293479 h 2649945"/>
              <a:gd name="connsiteX4" fmla="*/ 1172914 w 2345826"/>
              <a:gd name="connsiteY4" fmla="*/ 2649945 h 2649945"/>
              <a:gd name="connsiteX5" fmla="*/ 825623 w 2345826"/>
              <a:gd name="connsiteY5" fmla="*/ 2293480 h 2649945"/>
              <a:gd name="connsiteX6" fmla="*/ 824125 w 2345826"/>
              <a:gd name="connsiteY6" fmla="*/ 2293094 h 2649945"/>
              <a:gd name="connsiteX7" fmla="*/ 0 w 2345826"/>
              <a:gd name="connsiteY7" fmla="*/ 1172913 h 2649945"/>
              <a:gd name="connsiteX8" fmla="*/ 1172913 w 2345826"/>
              <a:gd name="connsiteY8" fmla="*/ 0 h 264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5826" h="2649945">
                <a:moveTo>
                  <a:pt x="1172913" y="0"/>
                </a:moveTo>
                <a:cubicBezTo>
                  <a:pt x="1820695" y="0"/>
                  <a:pt x="2345826" y="525131"/>
                  <a:pt x="2345826" y="1172913"/>
                </a:cubicBezTo>
                <a:cubicBezTo>
                  <a:pt x="2345826" y="1699236"/>
                  <a:pt x="1999158" y="2144590"/>
                  <a:pt x="1521702" y="2293094"/>
                </a:cubicBezTo>
                <a:lnTo>
                  <a:pt x="1520205" y="2293479"/>
                </a:lnTo>
                <a:lnTo>
                  <a:pt x="1172914" y="2649945"/>
                </a:lnTo>
                <a:lnTo>
                  <a:pt x="825623" y="2293480"/>
                </a:lnTo>
                <a:lnTo>
                  <a:pt x="824125" y="2293094"/>
                </a:lnTo>
                <a:cubicBezTo>
                  <a:pt x="346669" y="2144590"/>
                  <a:pt x="0" y="1699236"/>
                  <a:pt x="0" y="1172913"/>
                </a:cubicBezTo>
                <a:cubicBezTo>
                  <a:pt x="0" y="525131"/>
                  <a:pt x="525131" y="0"/>
                  <a:pt x="1172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BFBEA4D-033D-5855-D9A6-B90EE7A85DF5}"/>
              </a:ext>
            </a:extLst>
          </p:cNvPr>
          <p:cNvSpPr/>
          <p:nvPr/>
        </p:nvSpPr>
        <p:spPr>
          <a:xfrm>
            <a:off x="6329612" y="1603374"/>
            <a:ext cx="2345826" cy="2649945"/>
          </a:xfrm>
          <a:custGeom>
            <a:avLst/>
            <a:gdLst>
              <a:gd name="connsiteX0" fmla="*/ 1172913 w 2345826"/>
              <a:gd name="connsiteY0" fmla="*/ 0 h 2649945"/>
              <a:gd name="connsiteX1" fmla="*/ 2345826 w 2345826"/>
              <a:gd name="connsiteY1" fmla="*/ 1172913 h 2649945"/>
              <a:gd name="connsiteX2" fmla="*/ 1521702 w 2345826"/>
              <a:gd name="connsiteY2" fmla="*/ 2293094 h 2649945"/>
              <a:gd name="connsiteX3" fmla="*/ 1520205 w 2345826"/>
              <a:gd name="connsiteY3" fmla="*/ 2293479 h 2649945"/>
              <a:gd name="connsiteX4" fmla="*/ 1172914 w 2345826"/>
              <a:gd name="connsiteY4" fmla="*/ 2649945 h 2649945"/>
              <a:gd name="connsiteX5" fmla="*/ 825623 w 2345826"/>
              <a:gd name="connsiteY5" fmla="*/ 2293480 h 2649945"/>
              <a:gd name="connsiteX6" fmla="*/ 824125 w 2345826"/>
              <a:gd name="connsiteY6" fmla="*/ 2293094 h 2649945"/>
              <a:gd name="connsiteX7" fmla="*/ 0 w 2345826"/>
              <a:gd name="connsiteY7" fmla="*/ 1172913 h 2649945"/>
              <a:gd name="connsiteX8" fmla="*/ 1172913 w 2345826"/>
              <a:gd name="connsiteY8" fmla="*/ 0 h 264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5826" h="2649945">
                <a:moveTo>
                  <a:pt x="1172913" y="0"/>
                </a:moveTo>
                <a:cubicBezTo>
                  <a:pt x="1820695" y="0"/>
                  <a:pt x="2345826" y="525131"/>
                  <a:pt x="2345826" y="1172913"/>
                </a:cubicBezTo>
                <a:cubicBezTo>
                  <a:pt x="2345826" y="1699236"/>
                  <a:pt x="1999158" y="2144590"/>
                  <a:pt x="1521702" y="2293094"/>
                </a:cubicBezTo>
                <a:lnTo>
                  <a:pt x="1520205" y="2293479"/>
                </a:lnTo>
                <a:lnTo>
                  <a:pt x="1172914" y="2649945"/>
                </a:lnTo>
                <a:lnTo>
                  <a:pt x="825623" y="2293480"/>
                </a:lnTo>
                <a:lnTo>
                  <a:pt x="824125" y="2293094"/>
                </a:lnTo>
                <a:cubicBezTo>
                  <a:pt x="346669" y="2144590"/>
                  <a:pt x="0" y="1699236"/>
                  <a:pt x="0" y="1172913"/>
                </a:cubicBezTo>
                <a:cubicBezTo>
                  <a:pt x="0" y="525131"/>
                  <a:pt x="525131" y="0"/>
                  <a:pt x="1172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9A9DFF7-1648-09EB-34CE-D4B98A6CBA04}"/>
              </a:ext>
            </a:extLst>
          </p:cNvPr>
          <p:cNvSpPr/>
          <p:nvPr/>
        </p:nvSpPr>
        <p:spPr>
          <a:xfrm>
            <a:off x="9142662" y="1603374"/>
            <a:ext cx="2345826" cy="2649945"/>
          </a:xfrm>
          <a:custGeom>
            <a:avLst/>
            <a:gdLst>
              <a:gd name="connsiteX0" fmla="*/ 1172913 w 2345826"/>
              <a:gd name="connsiteY0" fmla="*/ 0 h 2649945"/>
              <a:gd name="connsiteX1" fmla="*/ 2345826 w 2345826"/>
              <a:gd name="connsiteY1" fmla="*/ 1172913 h 2649945"/>
              <a:gd name="connsiteX2" fmla="*/ 1521701 w 2345826"/>
              <a:gd name="connsiteY2" fmla="*/ 2293094 h 2649945"/>
              <a:gd name="connsiteX3" fmla="*/ 1520205 w 2345826"/>
              <a:gd name="connsiteY3" fmla="*/ 2293479 h 2649945"/>
              <a:gd name="connsiteX4" fmla="*/ 1172914 w 2345826"/>
              <a:gd name="connsiteY4" fmla="*/ 2649945 h 2649945"/>
              <a:gd name="connsiteX5" fmla="*/ 825623 w 2345826"/>
              <a:gd name="connsiteY5" fmla="*/ 2293480 h 2649945"/>
              <a:gd name="connsiteX6" fmla="*/ 824125 w 2345826"/>
              <a:gd name="connsiteY6" fmla="*/ 2293094 h 2649945"/>
              <a:gd name="connsiteX7" fmla="*/ 0 w 2345826"/>
              <a:gd name="connsiteY7" fmla="*/ 1172913 h 2649945"/>
              <a:gd name="connsiteX8" fmla="*/ 1172913 w 2345826"/>
              <a:gd name="connsiteY8" fmla="*/ 0 h 264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5826" h="2649945">
                <a:moveTo>
                  <a:pt x="1172913" y="0"/>
                </a:moveTo>
                <a:cubicBezTo>
                  <a:pt x="1820695" y="0"/>
                  <a:pt x="2345826" y="525131"/>
                  <a:pt x="2345826" y="1172913"/>
                </a:cubicBezTo>
                <a:cubicBezTo>
                  <a:pt x="2345826" y="1699236"/>
                  <a:pt x="1999157" y="2144590"/>
                  <a:pt x="1521701" y="2293094"/>
                </a:cubicBezTo>
                <a:lnTo>
                  <a:pt x="1520205" y="2293479"/>
                </a:lnTo>
                <a:lnTo>
                  <a:pt x="1172914" y="2649945"/>
                </a:lnTo>
                <a:lnTo>
                  <a:pt x="825623" y="2293480"/>
                </a:lnTo>
                <a:lnTo>
                  <a:pt x="824125" y="2293094"/>
                </a:lnTo>
                <a:cubicBezTo>
                  <a:pt x="346669" y="2144590"/>
                  <a:pt x="0" y="1699236"/>
                  <a:pt x="0" y="1172913"/>
                </a:cubicBezTo>
                <a:cubicBezTo>
                  <a:pt x="0" y="525131"/>
                  <a:pt x="525131" y="0"/>
                  <a:pt x="11729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225BD54-6BD4-ED23-D58B-2D44DF9DDD26}"/>
              </a:ext>
            </a:extLst>
          </p:cNvPr>
          <p:cNvSpPr/>
          <p:nvPr/>
        </p:nvSpPr>
        <p:spPr>
          <a:xfrm>
            <a:off x="1075310" y="1975172"/>
            <a:ext cx="1602231" cy="1602231"/>
          </a:xfrm>
          <a:prstGeom prst="ellipse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F19719-1D27-BB7A-9FB2-4DAA028CA928}"/>
              </a:ext>
            </a:extLst>
          </p:cNvPr>
          <p:cNvSpPr/>
          <p:nvPr/>
        </p:nvSpPr>
        <p:spPr>
          <a:xfrm>
            <a:off x="3888360" y="1975172"/>
            <a:ext cx="1602231" cy="1602231"/>
          </a:xfrm>
          <a:prstGeom prst="ellipse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45960B-EDA4-6E32-FD42-C0D35509F7A7}"/>
              </a:ext>
            </a:extLst>
          </p:cNvPr>
          <p:cNvSpPr/>
          <p:nvPr/>
        </p:nvSpPr>
        <p:spPr>
          <a:xfrm>
            <a:off x="6701410" y="1975172"/>
            <a:ext cx="1602231" cy="1602231"/>
          </a:xfrm>
          <a:prstGeom prst="ellipse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BC365F9-4C92-7E13-3407-482C32E7D7D4}"/>
              </a:ext>
            </a:extLst>
          </p:cNvPr>
          <p:cNvSpPr/>
          <p:nvPr/>
        </p:nvSpPr>
        <p:spPr>
          <a:xfrm>
            <a:off x="9514460" y="1975172"/>
            <a:ext cx="1602231" cy="1602231"/>
          </a:xfrm>
          <a:prstGeom prst="ellipse">
            <a:avLst/>
          </a:prstGeom>
          <a:solidFill>
            <a:srgbClr val="F5AE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C908AE2-CCD4-BE01-58DA-130531AA719C}"/>
              </a:ext>
            </a:extLst>
          </p:cNvPr>
          <p:cNvSpPr/>
          <p:nvPr/>
        </p:nvSpPr>
        <p:spPr>
          <a:xfrm>
            <a:off x="973095" y="2020227"/>
            <a:ext cx="558995" cy="558995"/>
          </a:xfrm>
          <a:prstGeom prst="ellipse">
            <a:avLst/>
          </a:prstGeom>
          <a:solidFill>
            <a:srgbClr val="2934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41B929-87B3-6843-DF6C-7F58E12EFAF5}"/>
              </a:ext>
            </a:extLst>
          </p:cNvPr>
          <p:cNvSpPr/>
          <p:nvPr/>
        </p:nvSpPr>
        <p:spPr>
          <a:xfrm>
            <a:off x="3786145" y="2020227"/>
            <a:ext cx="558995" cy="558995"/>
          </a:xfrm>
          <a:prstGeom prst="ellipse">
            <a:avLst/>
          </a:prstGeom>
          <a:solidFill>
            <a:srgbClr val="2934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4014A34-469C-E06E-D1B6-18BF48D9D749}"/>
              </a:ext>
            </a:extLst>
          </p:cNvPr>
          <p:cNvSpPr/>
          <p:nvPr/>
        </p:nvSpPr>
        <p:spPr>
          <a:xfrm>
            <a:off x="6599195" y="2020227"/>
            <a:ext cx="558995" cy="558995"/>
          </a:xfrm>
          <a:prstGeom prst="ellipse">
            <a:avLst/>
          </a:prstGeom>
          <a:solidFill>
            <a:srgbClr val="2934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C6272BE-6753-FC71-1E5C-C1A134669D77}"/>
              </a:ext>
            </a:extLst>
          </p:cNvPr>
          <p:cNvSpPr/>
          <p:nvPr/>
        </p:nvSpPr>
        <p:spPr>
          <a:xfrm>
            <a:off x="9412245" y="2020227"/>
            <a:ext cx="558995" cy="558995"/>
          </a:xfrm>
          <a:prstGeom prst="ellipse">
            <a:avLst/>
          </a:prstGeom>
          <a:solidFill>
            <a:srgbClr val="2934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ABE6DDA-1BFA-34F2-9D58-9A6AA6C72D60}"/>
              </a:ext>
            </a:extLst>
          </p:cNvPr>
          <p:cNvSpPr/>
          <p:nvPr/>
        </p:nvSpPr>
        <p:spPr>
          <a:xfrm>
            <a:off x="585355" y="5073797"/>
            <a:ext cx="256309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DD24EA8-14E8-37E6-3B90-F0A2CDF24BA5}"/>
              </a:ext>
            </a:extLst>
          </p:cNvPr>
          <p:cNvSpPr/>
          <p:nvPr/>
        </p:nvSpPr>
        <p:spPr>
          <a:xfrm>
            <a:off x="585355" y="4460368"/>
            <a:ext cx="2563091" cy="401019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C3844E-872D-468D-1437-A4E6483DF383}"/>
              </a:ext>
            </a:extLst>
          </p:cNvPr>
          <p:cNvSpPr/>
          <p:nvPr/>
        </p:nvSpPr>
        <p:spPr>
          <a:xfrm>
            <a:off x="3412375" y="5073797"/>
            <a:ext cx="256309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29CD5E-8CFA-E366-0949-C2D5F4A07EF8}"/>
              </a:ext>
            </a:extLst>
          </p:cNvPr>
          <p:cNvSpPr/>
          <p:nvPr/>
        </p:nvSpPr>
        <p:spPr>
          <a:xfrm>
            <a:off x="3412375" y="4460368"/>
            <a:ext cx="2563091" cy="401019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2BC026-31E1-6BC9-D557-E2669DA1FDDE}"/>
              </a:ext>
            </a:extLst>
          </p:cNvPr>
          <p:cNvSpPr/>
          <p:nvPr/>
        </p:nvSpPr>
        <p:spPr>
          <a:xfrm>
            <a:off x="6206375" y="5073797"/>
            <a:ext cx="256309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75C87F8-9960-6FEF-0208-29F9ACA78218}"/>
              </a:ext>
            </a:extLst>
          </p:cNvPr>
          <p:cNvSpPr/>
          <p:nvPr/>
        </p:nvSpPr>
        <p:spPr>
          <a:xfrm>
            <a:off x="6206375" y="4460368"/>
            <a:ext cx="2563091" cy="401019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2F76EA-8536-F773-96AB-609C38D6C76E}"/>
              </a:ext>
            </a:extLst>
          </p:cNvPr>
          <p:cNvSpPr/>
          <p:nvPr/>
        </p:nvSpPr>
        <p:spPr>
          <a:xfrm>
            <a:off x="9063875" y="5073797"/>
            <a:ext cx="256309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A069BB9-E4AC-5363-D5B8-DA9063F64621}"/>
              </a:ext>
            </a:extLst>
          </p:cNvPr>
          <p:cNvSpPr/>
          <p:nvPr/>
        </p:nvSpPr>
        <p:spPr>
          <a:xfrm>
            <a:off x="9063875" y="4460368"/>
            <a:ext cx="2563091" cy="401019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4A8C04-81BF-8FB5-7131-96916CF97B42}"/>
              </a:ext>
            </a:extLst>
          </p:cNvPr>
          <p:cNvGrpSpPr/>
          <p:nvPr/>
        </p:nvGrpSpPr>
        <p:grpSpPr>
          <a:xfrm>
            <a:off x="9978374" y="2425164"/>
            <a:ext cx="674403" cy="702246"/>
            <a:chOff x="3398838" y="1811338"/>
            <a:chExt cx="346075" cy="360363"/>
          </a:xfrm>
        </p:grpSpPr>
        <p:sp>
          <p:nvSpPr>
            <p:cNvPr id="109" name="Freeform 48">
              <a:extLst>
                <a:ext uri="{FF2B5EF4-FFF2-40B4-BE49-F238E27FC236}">
                  <a16:creationId xmlns:a16="http://schemas.microsoft.com/office/drawing/2014/main" id="{AD4642F3-D06B-D7EB-7F4F-2E631107C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863" y="1885951"/>
              <a:ext cx="112713" cy="120650"/>
            </a:xfrm>
            <a:custGeom>
              <a:avLst/>
              <a:gdLst>
                <a:gd name="T0" fmla="*/ 7 w 30"/>
                <a:gd name="T1" fmla="*/ 8 h 32"/>
                <a:gd name="T2" fmla="*/ 7 w 30"/>
                <a:gd name="T3" fmla="*/ 22 h 32"/>
                <a:gd name="T4" fmla="*/ 23 w 30"/>
                <a:gd name="T5" fmla="*/ 24 h 32"/>
                <a:gd name="T6" fmla="*/ 26 w 30"/>
                <a:gd name="T7" fmla="*/ 0 h 32"/>
                <a:gd name="T8" fmla="*/ 7 w 30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7" y="8"/>
                  </a:moveTo>
                  <a:cubicBezTo>
                    <a:pt x="2" y="11"/>
                    <a:pt x="0" y="17"/>
                    <a:pt x="7" y="22"/>
                  </a:cubicBezTo>
                  <a:cubicBezTo>
                    <a:pt x="11" y="32"/>
                    <a:pt x="18" y="29"/>
                    <a:pt x="23" y="24"/>
                  </a:cubicBezTo>
                  <a:cubicBezTo>
                    <a:pt x="27" y="20"/>
                    <a:pt x="30" y="7"/>
                    <a:pt x="26" y="0"/>
                  </a:cubicBezTo>
                  <a:cubicBezTo>
                    <a:pt x="19" y="5"/>
                    <a:pt x="13" y="4"/>
                    <a:pt x="7" y="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49">
              <a:extLst>
                <a:ext uri="{FF2B5EF4-FFF2-40B4-BE49-F238E27FC236}">
                  <a16:creationId xmlns:a16="http://schemas.microsoft.com/office/drawing/2014/main" id="{DAAC2E83-46B2-3B8E-F150-AB91135B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6" y="1811338"/>
              <a:ext cx="150813" cy="173038"/>
            </a:xfrm>
            <a:custGeom>
              <a:avLst/>
              <a:gdLst>
                <a:gd name="T0" fmla="*/ 32 w 40"/>
                <a:gd name="T1" fmla="*/ 14 h 46"/>
                <a:gd name="T2" fmla="*/ 28 w 40"/>
                <a:gd name="T3" fmla="*/ 33 h 46"/>
                <a:gd name="T4" fmla="*/ 8 w 40"/>
                <a:gd name="T5" fmla="*/ 34 h 46"/>
                <a:gd name="T6" fmla="*/ 5 w 40"/>
                <a:gd name="T7" fmla="*/ 0 h 46"/>
                <a:gd name="T8" fmla="*/ 32 w 40"/>
                <a:gd name="T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32" y="14"/>
                  </a:moveTo>
                  <a:cubicBezTo>
                    <a:pt x="37" y="20"/>
                    <a:pt x="40" y="28"/>
                    <a:pt x="28" y="33"/>
                  </a:cubicBezTo>
                  <a:cubicBezTo>
                    <a:pt x="22" y="46"/>
                    <a:pt x="13" y="41"/>
                    <a:pt x="8" y="34"/>
                  </a:cubicBezTo>
                  <a:cubicBezTo>
                    <a:pt x="2" y="28"/>
                    <a:pt x="0" y="10"/>
                    <a:pt x="5" y="0"/>
                  </a:cubicBezTo>
                  <a:cubicBezTo>
                    <a:pt x="14" y="8"/>
                    <a:pt x="26" y="6"/>
                    <a:pt x="32" y="14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0">
              <a:extLst>
                <a:ext uri="{FF2B5EF4-FFF2-40B4-BE49-F238E27FC236}">
                  <a16:creationId xmlns:a16="http://schemas.microsoft.com/office/drawing/2014/main" id="{9F5EB937-C317-3FB7-A1E3-F3B13A294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438" y="1863726"/>
              <a:ext cx="161925" cy="158750"/>
            </a:xfrm>
            <a:custGeom>
              <a:avLst/>
              <a:gdLst>
                <a:gd name="T0" fmla="*/ 43 w 43"/>
                <a:gd name="T1" fmla="*/ 20 h 42"/>
                <a:gd name="T2" fmla="*/ 25 w 43"/>
                <a:gd name="T3" fmla="*/ 42 h 42"/>
                <a:gd name="T4" fmla="*/ 0 w 43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2">
                  <a:moveTo>
                    <a:pt x="43" y="20"/>
                  </a:moveTo>
                  <a:cubicBezTo>
                    <a:pt x="31" y="26"/>
                    <a:pt x="25" y="42"/>
                    <a:pt x="25" y="42"/>
                  </a:cubicBezTo>
                  <a:cubicBezTo>
                    <a:pt x="25" y="42"/>
                    <a:pt x="20" y="18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Rectangle 51">
              <a:extLst>
                <a:ext uri="{FF2B5EF4-FFF2-40B4-BE49-F238E27FC236}">
                  <a16:creationId xmlns:a16="http://schemas.microsoft.com/office/drawing/2014/main" id="{B339809D-4B03-3E74-C456-374FB46E5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2022476"/>
              <a:ext cx="60325" cy="119063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2">
              <a:extLst>
                <a:ext uri="{FF2B5EF4-FFF2-40B4-BE49-F238E27FC236}">
                  <a16:creationId xmlns:a16="http://schemas.microsoft.com/office/drawing/2014/main" id="{CDA2B20F-49C4-674D-CEA3-B7D1BCF86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63751"/>
              <a:ext cx="285750" cy="107950"/>
            </a:xfrm>
            <a:custGeom>
              <a:avLst/>
              <a:gdLst>
                <a:gd name="T0" fmla="*/ 0 w 76"/>
                <a:gd name="T1" fmla="*/ 15 h 29"/>
                <a:gd name="T2" fmla="*/ 76 w 76"/>
                <a:gd name="T3" fmla="*/ 5 h 29"/>
                <a:gd name="T4" fmla="*/ 64 w 76"/>
                <a:gd name="T5" fmla="*/ 1 h 29"/>
                <a:gd name="T6" fmla="*/ 46 w 76"/>
                <a:gd name="T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9">
                  <a:moveTo>
                    <a:pt x="0" y="15"/>
                  </a:moveTo>
                  <a:cubicBezTo>
                    <a:pt x="43" y="29"/>
                    <a:pt x="27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6" y="7"/>
                    <a:pt x="46" y="7"/>
                    <a:pt x="46" y="7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3">
              <a:extLst>
                <a:ext uri="{FF2B5EF4-FFF2-40B4-BE49-F238E27FC236}">
                  <a16:creationId xmlns:a16="http://schemas.microsoft.com/office/drawing/2014/main" id="{56600038-B002-3C10-F7AC-612EBA9B6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036763"/>
              <a:ext cx="180975" cy="60325"/>
            </a:xfrm>
            <a:custGeom>
              <a:avLst/>
              <a:gdLst>
                <a:gd name="T0" fmla="*/ 0 w 48"/>
                <a:gd name="T1" fmla="*/ 0 h 16"/>
                <a:gd name="T2" fmla="*/ 12 w 48"/>
                <a:gd name="T3" fmla="*/ 0 h 16"/>
                <a:gd name="T4" fmla="*/ 30 w 48"/>
                <a:gd name="T5" fmla="*/ 8 h 16"/>
                <a:gd name="T6" fmla="*/ 42 w 48"/>
                <a:gd name="T7" fmla="*/ 8 h 16"/>
                <a:gd name="T8" fmla="*/ 42 w 48"/>
                <a:gd name="T9" fmla="*/ 16 h 16"/>
                <a:gd name="T10" fmla="*/ 20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6"/>
                    <a:pt x="30" y="8"/>
                  </a:cubicBezTo>
                  <a:cubicBezTo>
                    <a:pt x="30" y="8"/>
                    <a:pt x="36" y="8"/>
                    <a:pt x="42" y="8"/>
                  </a:cubicBezTo>
                  <a:cubicBezTo>
                    <a:pt x="48" y="8"/>
                    <a:pt x="48" y="16"/>
                    <a:pt x="42" y="16"/>
                  </a:cubicBezTo>
                  <a:cubicBezTo>
                    <a:pt x="20" y="16"/>
                    <a:pt x="20" y="16"/>
                    <a:pt x="20" y="1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C447FDE-6FB2-3ABB-7DB7-9CF4F35E59EA}"/>
              </a:ext>
            </a:extLst>
          </p:cNvPr>
          <p:cNvGrpSpPr/>
          <p:nvPr/>
        </p:nvGrpSpPr>
        <p:grpSpPr>
          <a:xfrm>
            <a:off x="4353821" y="2439084"/>
            <a:ext cx="671308" cy="674407"/>
            <a:chOff x="9169401" y="3255963"/>
            <a:chExt cx="344487" cy="346076"/>
          </a:xfrm>
        </p:grpSpPr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D2A4911A-19DB-202B-5CF0-C57B63074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4338" y="3255963"/>
              <a:ext cx="0" cy="15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Line 73">
              <a:extLst>
                <a:ext uri="{FF2B5EF4-FFF2-40B4-BE49-F238E27FC236}">
                  <a16:creationId xmlns:a16="http://schemas.microsoft.com/office/drawing/2014/main" id="{52708229-4AC0-B5C4-48AE-6EA328BBE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9563" y="3286126"/>
              <a:ext cx="14288" cy="14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Line 74">
              <a:extLst>
                <a:ext uri="{FF2B5EF4-FFF2-40B4-BE49-F238E27FC236}">
                  <a16:creationId xmlns:a16="http://schemas.microsoft.com/office/drawing/2014/main" id="{ED176C6E-66AD-406B-ED65-99432C5EE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4826" y="3286126"/>
              <a:ext cx="14288" cy="14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Line 75">
              <a:extLst>
                <a:ext uri="{FF2B5EF4-FFF2-40B4-BE49-F238E27FC236}">
                  <a16:creationId xmlns:a16="http://schemas.microsoft.com/office/drawing/2014/main" id="{F6BB0CD2-1A57-61CB-7585-18F562BB2C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9401" y="3390901"/>
              <a:ext cx="1428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76">
              <a:extLst>
                <a:ext uri="{FF2B5EF4-FFF2-40B4-BE49-F238E27FC236}">
                  <a16:creationId xmlns:a16="http://schemas.microsoft.com/office/drawing/2014/main" id="{DC606E0E-B7F7-F88F-0BAE-76EE03B8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00413"/>
              <a:ext cx="157163" cy="120650"/>
            </a:xfrm>
            <a:custGeom>
              <a:avLst/>
              <a:gdLst>
                <a:gd name="T0" fmla="*/ 42 w 42"/>
                <a:gd name="T1" fmla="*/ 8 h 32"/>
                <a:gd name="T2" fmla="*/ 24 w 42"/>
                <a:gd name="T3" fmla="*/ 0 h 32"/>
                <a:gd name="T4" fmla="*/ 0 w 42"/>
                <a:gd name="T5" fmla="*/ 24 h 32"/>
                <a:gd name="T6" fmla="*/ 1 w 42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42" y="8"/>
                  </a:moveTo>
                  <a:cubicBezTo>
                    <a:pt x="38" y="3"/>
                    <a:pt x="31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9"/>
                    <a:pt x="1" y="32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77">
              <a:extLst>
                <a:ext uri="{FF2B5EF4-FFF2-40B4-BE49-F238E27FC236}">
                  <a16:creationId xmlns:a16="http://schemas.microsoft.com/office/drawing/2014/main" id="{8BB9BD1F-BB1F-AB14-57D5-5F275555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563" y="3390901"/>
              <a:ext cx="314325" cy="136525"/>
            </a:xfrm>
            <a:custGeom>
              <a:avLst/>
              <a:gdLst>
                <a:gd name="T0" fmla="*/ 47 w 198"/>
                <a:gd name="T1" fmla="*/ 0 h 86"/>
                <a:gd name="T2" fmla="*/ 151 w 198"/>
                <a:gd name="T3" fmla="*/ 0 h 86"/>
                <a:gd name="T4" fmla="*/ 198 w 198"/>
                <a:gd name="T5" fmla="*/ 86 h 86"/>
                <a:gd name="T6" fmla="*/ 0 w 198"/>
                <a:gd name="T7" fmla="*/ 86 h 86"/>
                <a:gd name="T8" fmla="*/ 47 w 198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86">
                  <a:moveTo>
                    <a:pt x="47" y="0"/>
                  </a:moveTo>
                  <a:lnTo>
                    <a:pt x="151" y="0"/>
                  </a:lnTo>
                  <a:lnTo>
                    <a:pt x="198" y="86"/>
                  </a:lnTo>
                  <a:lnTo>
                    <a:pt x="0" y="86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Rectangle 78">
              <a:extLst>
                <a:ext uri="{FF2B5EF4-FFF2-40B4-BE49-F238E27FC236}">
                  <a16:creationId xmlns:a16="http://schemas.microsoft.com/office/drawing/2014/main" id="{30FB9E14-70C2-1CF2-1305-9F35E785A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1" y="3527426"/>
              <a:ext cx="44450" cy="746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Line 79">
              <a:extLst>
                <a:ext uri="{FF2B5EF4-FFF2-40B4-BE49-F238E27FC236}">
                  <a16:creationId xmlns:a16="http://schemas.microsoft.com/office/drawing/2014/main" id="{1519B15F-6132-2D2B-884C-F77A24E6E5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96401" y="3390901"/>
              <a:ext cx="30163" cy="1365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Line 80">
              <a:extLst>
                <a:ext uri="{FF2B5EF4-FFF2-40B4-BE49-F238E27FC236}">
                  <a16:creationId xmlns:a16="http://schemas.microsoft.com/office/drawing/2014/main" id="{D66F7706-A9D4-60B2-E808-A0F0F49CA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6888" y="3390901"/>
              <a:ext cx="30163" cy="1365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Line 81">
              <a:extLst>
                <a:ext uri="{FF2B5EF4-FFF2-40B4-BE49-F238E27FC236}">
                  <a16:creationId xmlns:a16="http://schemas.microsoft.com/office/drawing/2014/main" id="{472C9824-8D68-83C6-8A2B-85037B7EC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7188" y="3436938"/>
              <a:ext cx="2190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Line 82">
              <a:extLst>
                <a:ext uri="{FF2B5EF4-FFF2-40B4-BE49-F238E27FC236}">
                  <a16:creationId xmlns:a16="http://schemas.microsoft.com/office/drawing/2014/main" id="{3634A661-8122-236F-94BA-1CBF8BB01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24963" y="3481388"/>
              <a:ext cx="26352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BABB2D1-BA9F-888F-0D00-3C3F3D3E08DB}"/>
              </a:ext>
            </a:extLst>
          </p:cNvPr>
          <p:cNvGrpSpPr/>
          <p:nvPr/>
        </p:nvGrpSpPr>
        <p:grpSpPr>
          <a:xfrm>
            <a:off x="1540770" y="2442179"/>
            <a:ext cx="671310" cy="668217"/>
            <a:chOff x="7005638" y="1814513"/>
            <a:chExt cx="344488" cy="342901"/>
          </a:xfrm>
        </p:grpSpPr>
        <p:sp>
          <p:nvSpPr>
            <p:cNvPr id="128" name="Freeform 92">
              <a:extLst>
                <a:ext uri="{FF2B5EF4-FFF2-40B4-BE49-F238E27FC236}">
                  <a16:creationId xmlns:a16="http://schemas.microsoft.com/office/drawing/2014/main" id="{B93E47D7-91CD-E3DF-79E3-79AB330F7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93">
              <a:extLst>
                <a:ext uri="{FF2B5EF4-FFF2-40B4-BE49-F238E27FC236}">
                  <a16:creationId xmlns:a16="http://schemas.microsoft.com/office/drawing/2014/main" id="{B1956308-E802-7A77-A3E7-139450469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Rectangle 94">
              <a:extLst>
                <a:ext uri="{FF2B5EF4-FFF2-40B4-BE49-F238E27FC236}">
                  <a16:creationId xmlns:a16="http://schemas.microsoft.com/office/drawing/2014/main" id="{2E5625DC-B610-99AC-5FAB-5A63915DE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95">
              <a:extLst>
                <a:ext uri="{FF2B5EF4-FFF2-40B4-BE49-F238E27FC236}">
                  <a16:creationId xmlns:a16="http://schemas.microsoft.com/office/drawing/2014/main" id="{1D31AD4E-52EC-0250-B1F7-9139958AD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Rectangle 96">
              <a:extLst>
                <a:ext uri="{FF2B5EF4-FFF2-40B4-BE49-F238E27FC236}">
                  <a16:creationId xmlns:a16="http://schemas.microsoft.com/office/drawing/2014/main" id="{DDA478C9-2D00-317F-279D-402508BF4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97">
              <a:extLst>
                <a:ext uri="{FF2B5EF4-FFF2-40B4-BE49-F238E27FC236}">
                  <a16:creationId xmlns:a16="http://schemas.microsoft.com/office/drawing/2014/main" id="{7D21D9AE-ED8B-1666-869F-133F462C1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F684BBE-E305-48E4-C2F1-7B3E4549BA01}"/>
              </a:ext>
            </a:extLst>
          </p:cNvPr>
          <p:cNvGrpSpPr/>
          <p:nvPr/>
        </p:nvGrpSpPr>
        <p:grpSpPr>
          <a:xfrm>
            <a:off x="7162230" y="2431353"/>
            <a:ext cx="680590" cy="689868"/>
            <a:chOff x="9169400" y="3970338"/>
            <a:chExt cx="349250" cy="354012"/>
          </a:xfrm>
        </p:grpSpPr>
        <p:sp>
          <p:nvSpPr>
            <p:cNvPr id="135" name="Freeform 341">
              <a:extLst>
                <a:ext uri="{FF2B5EF4-FFF2-40B4-BE49-F238E27FC236}">
                  <a16:creationId xmlns:a16="http://schemas.microsoft.com/office/drawing/2014/main" id="{843FF7A8-F32B-D986-DBAB-BDED8DBD3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4219575"/>
              <a:ext cx="112713" cy="74613"/>
            </a:xfrm>
            <a:custGeom>
              <a:avLst/>
              <a:gdLst>
                <a:gd name="T0" fmla="*/ 4 w 30"/>
                <a:gd name="T1" fmla="*/ 0 h 20"/>
                <a:gd name="T2" fmla="*/ 30 w 30"/>
                <a:gd name="T3" fmla="*/ 0 h 20"/>
                <a:gd name="T4" fmla="*/ 30 w 30"/>
                <a:gd name="T5" fmla="*/ 20 h 20"/>
                <a:gd name="T6" fmla="*/ 8 w 30"/>
                <a:gd name="T7" fmla="*/ 20 h 20"/>
                <a:gd name="T8" fmla="*/ 1 w 30"/>
                <a:gd name="T9" fmla="*/ 16 h 20"/>
                <a:gd name="T10" fmla="*/ 0 w 30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0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0"/>
                    <a:pt x="3" y="18"/>
                    <a:pt x="1" y="16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342">
              <a:extLst>
                <a:ext uri="{FF2B5EF4-FFF2-40B4-BE49-F238E27FC236}">
                  <a16:creationId xmlns:a16="http://schemas.microsoft.com/office/drawing/2014/main" id="{CDA6371F-2F4C-A4B6-77CA-F2A5A9541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0" y="4121150"/>
              <a:ext cx="127000" cy="158750"/>
            </a:xfrm>
            <a:custGeom>
              <a:avLst/>
              <a:gdLst>
                <a:gd name="T0" fmla="*/ 16 w 34"/>
                <a:gd name="T1" fmla="*/ 42 h 42"/>
                <a:gd name="T2" fmla="*/ 26 w 34"/>
                <a:gd name="T3" fmla="*/ 16 h 42"/>
                <a:gd name="T4" fmla="*/ 34 w 34"/>
                <a:gd name="T5" fmla="*/ 16 h 42"/>
                <a:gd name="T6" fmla="*/ 22 w 34"/>
                <a:gd name="T7" fmla="*/ 0 h 42"/>
                <a:gd name="T8" fmla="*/ 0 w 34"/>
                <a:gd name="T9" fmla="*/ 0 h 42"/>
                <a:gd name="T10" fmla="*/ 6 w 34"/>
                <a:gd name="T11" fmla="*/ 4 h 42"/>
                <a:gd name="T12" fmla="*/ 2 w 34"/>
                <a:gd name="T13" fmla="*/ 12 h 42"/>
                <a:gd name="T14" fmla="*/ 16 w 3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42"/>
                  </a:moveTo>
                  <a:cubicBezTo>
                    <a:pt x="16" y="42"/>
                    <a:pt x="8" y="36"/>
                    <a:pt x="26" y="16"/>
                  </a:cubicBezTo>
                  <a:cubicBezTo>
                    <a:pt x="32" y="16"/>
                    <a:pt x="34" y="16"/>
                    <a:pt x="34" y="1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2" y="6"/>
                    <a:pt x="2" y="12"/>
                  </a:cubicBezTo>
                  <a:cubicBezTo>
                    <a:pt x="2" y="17"/>
                    <a:pt x="10" y="33"/>
                    <a:pt x="16" y="42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343">
              <a:extLst>
                <a:ext uri="{FF2B5EF4-FFF2-40B4-BE49-F238E27FC236}">
                  <a16:creationId xmlns:a16="http://schemas.microsoft.com/office/drawing/2014/main" id="{641243E9-EDA2-196F-C4A3-D816EE2D4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00" y="4087813"/>
              <a:ext cx="120650" cy="120650"/>
            </a:xfrm>
            <a:custGeom>
              <a:avLst/>
              <a:gdLst>
                <a:gd name="T0" fmla="*/ 14 w 32"/>
                <a:gd name="T1" fmla="*/ 32 h 32"/>
                <a:gd name="T2" fmla="*/ 0 w 32"/>
                <a:gd name="T3" fmla="*/ 12 h 32"/>
                <a:gd name="T4" fmla="*/ 18 w 32"/>
                <a:gd name="T5" fmla="*/ 0 h 32"/>
                <a:gd name="T6" fmla="*/ 31 w 32"/>
                <a:gd name="T7" fmla="*/ 18 h 32"/>
                <a:gd name="T8" fmla="*/ 31 w 32"/>
                <a:gd name="T9" fmla="*/ 24 h 32"/>
                <a:gd name="T10" fmla="*/ 30 w 32"/>
                <a:gd name="T1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4" y="3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20"/>
                    <a:pt x="32" y="23"/>
                    <a:pt x="31" y="24"/>
                  </a:cubicBezTo>
                  <a:cubicBezTo>
                    <a:pt x="30" y="27"/>
                    <a:pt x="30" y="27"/>
                    <a:pt x="30" y="27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344">
              <a:extLst>
                <a:ext uri="{FF2B5EF4-FFF2-40B4-BE49-F238E27FC236}">
                  <a16:creationId xmlns:a16="http://schemas.microsoft.com/office/drawing/2014/main" id="{84CDFB25-A06E-BE94-874C-5AF74004B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178300"/>
              <a:ext cx="149225" cy="146050"/>
            </a:xfrm>
            <a:custGeom>
              <a:avLst/>
              <a:gdLst>
                <a:gd name="T0" fmla="*/ 40 w 40"/>
                <a:gd name="T1" fmla="*/ 0 h 39"/>
                <a:gd name="T2" fmla="*/ 12 w 40"/>
                <a:gd name="T3" fmla="*/ 7 h 39"/>
                <a:gd name="T4" fmla="*/ 12 w 40"/>
                <a:gd name="T5" fmla="*/ 1 h 39"/>
                <a:gd name="T6" fmla="*/ 0 w 40"/>
                <a:gd name="T7" fmla="*/ 19 h 39"/>
                <a:gd name="T8" fmla="*/ 11 w 40"/>
                <a:gd name="T9" fmla="*/ 39 h 39"/>
                <a:gd name="T10" fmla="*/ 12 w 40"/>
                <a:gd name="T11" fmla="*/ 30 h 39"/>
                <a:gd name="T12" fmla="*/ 21 w 40"/>
                <a:gd name="T13" fmla="*/ 30 h 39"/>
                <a:gd name="T14" fmla="*/ 40 w 40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40" y="0"/>
                  </a:moveTo>
                  <a:cubicBezTo>
                    <a:pt x="40" y="0"/>
                    <a:pt x="39" y="10"/>
                    <a:pt x="12" y="7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6" y="33"/>
                    <a:pt x="21" y="30"/>
                  </a:cubicBezTo>
                  <a:cubicBezTo>
                    <a:pt x="25" y="27"/>
                    <a:pt x="34" y="10"/>
                    <a:pt x="40" y="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345">
              <a:extLst>
                <a:ext uri="{FF2B5EF4-FFF2-40B4-BE49-F238E27FC236}">
                  <a16:creationId xmlns:a16="http://schemas.microsoft.com/office/drawing/2014/main" id="{CB1806DB-7582-C72B-15B3-F4B1B101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3978275"/>
              <a:ext cx="109538" cy="123825"/>
            </a:xfrm>
            <a:custGeom>
              <a:avLst/>
              <a:gdLst>
                <a:gd name="T0" fmla="*/ 29 w 29"/>
                <a:gd name="T1" fmla="*/ 12 h 33"/>
                <a:gd name="T2" fmla="*/ 19 w 29"/>
                <a:gd name="T3" fmla="*/ 33 h 33"/>
                <a:gd name="T4" fmla="*/ 0 w 29"/>
                <a:gd name="T5" fmla="*/ 24 h 33"/>
                <a:gd name="T6" fmla="*/ 10 w 29"/>
                <a:gd name="T7" fmla="*/ 4 h 33"/>
                <a:gd name="T8" fmla="*/ 15 w 29"/>
                <a:gd name="T9" fmla="*/ 0 h 33"/>
                <a:gd name="T10" fmla="*/ 17 w 29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3">
                  <a:moveTo>
                    <a:pt x="29" y="12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13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346">
              <a:extLst>
                <a:ext uri="{FF2B5EF4-FFF2-40B4-BE49-F238E27FC236}">
                  <a16:creationId xmlns:a16="http://schemas.microsoft.com/office/drawing/2014/main" id="{EA5066AE-6802-A8D7-00C5-DC1F9969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113" y="3970338"/>
              <a:ext cx="179388" cy="106363"/>
            </a:xfrm>
            <a:custGeom>
              <a:avLst/>
              <a:gdLst>
                <a:gd name="T0" fmla="*/ 0 w 48"/>
                <a:gd name="T1" fmla="*/ 2 h 28"/>
                <a:gd name="T2" fmla="*/ 20 w 48"/>
                <a:gd name="T3" fmla="*/ 25 h 28"/>
                <a:gd name="T4" fmla="*/ 16 w 48"/>
                <a:gd name="T5" fmla="*/ 27 h 28"/>
                <a:gd name="T6" fmla="*/ 38 w 48"/>
                <a:gd name="T7" fmla="*/ 27 h 28"/>
                <a:gd name="T8" fmla="*/ 48 w 48"/>
                <a:gd name="T9" fmla="*/ 8 h 28"/>
                <a:gd name="T10" fmla="*/ 40 w 48"/>
                <a:gd name="T11" fmla="*/ 11 h 28"/>
                <a:gd name="T12" fmla="*/ 35 w 48"/>
                <a:gd name="T13" fmla="*/ 4 h 28"/>
                <a:gd name="T14" fmla="*/ 0 w 48"/>
                <a:gd name="T1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8">
                  <a:moveTo>
                    <a:pt x="0" y="2"/>
                  </a:moveTo>
                  <a:cubicBezTo>
                    <a:pt x="0" y="2"/>
                    <a:pt x="9" y="0"/>
                    <a:pt x="20" y="25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6"/>
                    <a:pt x="35" y="4"/>
                  </a:cubicBezTo>
                  <a:cubicBezTo>
                    <a:pt x="30" y="2"/>
                    <a:pt x="11" y="2"/>
                    <a:pt x="0" y="2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68108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2338</Words>
  <Application>Microsoft Office PowerPoint</Application>
  <PresentationFormat>Widescreen</PresentationFormat>
  <Paragraphs>343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Objectives</vt:lpstr>
      <vt:lpstr>Key Objectives</vt:lpstr>
      <vt:lpstr>Key Objectives</vt:lpstr>
      <vt:lpstr>Key Objectives</vt:lpstr>
      <vt:lpstr>Key Objectives</vt:lpstr>
      <vt:lpstr>Key Objectives</vt:lpstr>
      <vt:lpstr>Key Objectives</vt:lpstr>
      <vt:lpstr>PowerPoint Presentation</vt:lpstr>
      <vt:lpstr>Key Objectives</vt:lpstr>
      <vt:lpstr>Key Objectives</vt:lpstr>
      <vt:lpstr>Key Objectives</vt:lpstr>
      <vt:lpstr>Key Objectives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 23</dc:creator>
  <cp:lastModifiedBy>it 24slides13</cp:lastModifiedBy>
  <cp:revision>33</cp:revision>
  <dcterms:created xsi:type="dcterms:W3CDTF">2022-08-02T02:08:09Z</dcterms:created>
  <dcterms:modified xsi:type="dcterms:W3CDTF">2022-08-09T07:34:30Z</dcterms:modified>
</cp:coreProperties>
</file>